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6" r:id="rId4"/>
    <p:sldId id="273" r:id="rId5"/>
    <p:sldId id="271" r:id="rId6"/>
    <p:sldId id="263" r:id="rId7"/>
    <p:sldId id="277" r:id="rId8"/>
    <p:sldId id="274" r:id="rId9"/>
    <p:sldId id="275" r:id="rId10"/>
    <p:sldId id="278" r:id="rId11"/>
    <p:sldId id="262" r:id="rId12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E939D5-9C74-68A2-5A67-E80EF57B5500}" v="1895" dt="2024-04-30T20:43:00.922"/>
    <p1510:client id="{CC163064-8F4B-8F8D-0AAA-B1123758D8D5}" v="349" dt="2024-04-30T20:32:48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 daniel" userId="a22b7c97b2a3e177" providerId="Windows Live" clId="Web-{9F8713EA-821C-4020-9AE3-16CD96BE9465}"/>
    <pc:docChg chg="addSld modSld">
      <pc:chgData name="angel daniel" userId="a22b7c97b2a3e177" providerId="Windows Live" clId="Web-{9F8713EA-821C-4020-9AE3-16CD96BE9465}" dt="2024-04-02T21:40:50.643" v="1670" actId="20577"/>
      <pc:docMkLst>
        <pc:docMk/>
      </pc:docMkLst>
      <pc:sldChg chg="modSp">
        <pc:chgData name="angel daniel" userId="a22b7c97b2a3e177" providerId="Windows Live" clId="Web-{9F8713EA-821C-4020-9AE3-16CD96BE9465}" dt="2024-04-02T21:01:49.738" v="1618" actId="1076"/>
        <pc:sldMkLst>
          <pc:docMk/>
          <pc:sldMk cId="432883045" sldId="256"/>
        </pc:sldMkLst>
        <pc:spChg chg="mod">
          <ac:chgData name="angel daniel" userId="a22b7c97b2a3e177" providerId="Windows Live" clId="Web-{9F8713EA-821C-4020-9AE3-16CD96BE9465}" dt="2024-04-02T21:01:49.738" v="1618" actId="1076"/>
          <ac:spMkLst>
            <pc:docMk/>
            <pc:sldMk cId="432883045" sldId="256"/>
            <ac:spMk id="7" creationId="{00000000-0000-0000-0000-000000000000}"/>
          </ac:spMkLst>
        </pc:spChg>
      </pc:sldChg>
      <pc:sldChg chg="addSp delSp modSp">
        <pc:chgData name="angel daniel" userId="a22b7c97b2a3e177" providerId="Windows Live" clId="Web-{9F8713EA-821C-4020-9AE3-16CD96BE9465}" dt="2024-04-02T20:03:14.364" v="563" actId="14100"/>
        <pc:sldMkLst>
          <pc:docMk/>
          <pc:sldMk cId="1540564802" sldId="263"/>
        </pc:sldMkLst>
        <pc:spChg chg="mod">
          <ac:chgData name="angel daniel" userId="a22b7c97b2a3e177" providerId="Windows Live" clId="Web-{9F8713EA-821C-4020-9AE3-16CD96BE9465}" dt="2024-04-02T19:49:42.885" v="402" actId="1076"/>
          <ac:spMkLst>
            <pc:docMk/>
            <pc:sldMk cId="1540564802" sldId="263"/>
            <ac:spMk id="3" creationId="{C5641AAB-187F-BEB5-730F-A2DA8682F466}"/>
          </ac:spMkLst>
        </pc:spChg>
        <pc:spChg chg="mod">
          <ac:chgData name="angel daniel" userId="a22b7c97b2a3e177" providerId="Windows Live" clId="Web-{9F8713EA-821C-4020-9AE3-16CD96BE9465}" dt="2024-04-02T20:03:14.364" v="563" actId="14100"/>
          <ac:spMkLst>
            <pc:docMk/>
            <pc:sldMk cId="1540564802" sldId="263"/>
            <ac:spMk id="5" creationId="{00000000-0000-0000-0000-000000000000}"/>
          </ac:spMkLst>
        </pc:spChg>
        <pc:spChg chg="mod">
          <ac:chgData name="angel daniel" userId="a22b7c97b2a3e177" providerId="Windows Live" clId="Web-{9F8713EA-821C-4020-9AE3-16CD96BE9465}" dt="2024-04-02T19:51:38.154" v="492" actId="14100"/>
          <ac:spMkLst>
            <pc:docMk/>
            <pc:sldMk cId="1540564802" sldId="263"/>
            <ac:spMk id="6" creationId="{00000000-0000-0000-0000-000000000000}"/>
          </ac:spMkLst>
        </pc:spChg>
        <pc:spChg chg="mod">
          <ac:chgData name="angel daniel" userId="a22b7c97b2a3e177" providerId="Windows Live" clId="Web-{9F8713EA-821C-4020-9AE3-16CD96BE9465}" dt="2024-04-02T19:51:43.936" v="494" actId="14100"/>
          <ac:spMkLst>
            <pc:docMk/>
            <pc:sldMk cId="1540564802" sldId="263"/>
            <ac:spMk id="8" creationId="{CD54B6F7-D5FD-4F21-B5EC-3E521921920F}"/>
          </ac:spMkLst>
        </pc:spChg>
        <pc:picChg chg="add del mod">
          <ac:chgData name="angel daniel" userId="a22b7c97b2a3e177" providerId="Windows Live" clId="Web-{9F8713EA-821C-4020-9AE3-16CD96BE9465}" dt="2024-04-02T19:53:27.517" v="501"/>
          <ac:picMkLst>
            <pc:docMk/>
            <pc:sldMk cId="1540564802" sldId="263"/>
            <ac:picMk id="2" creationId="{BED1FAC4-E9D5-F189-923B-E30964E6D167}"/>
          </ac:picMkLst>
        </pc:picChg>
        <pc:picChg chg="add del mod">
          <ac:chgData name="angel daniel" userId="a22b7c97b2a3e177" providerId="Windows Live" clId="Web-{9F8713EA-821C-4020-9AE3-16CD96BE9465}" dt="2024-04-02T20:00:44.562" v="516"/>
          <ac:picMkLst>
            <pc:docMk/>
            <pc:sldMk cId="1540564802" sldId="263"/>
            <ac:picMk id="9" creationId="{8C377772-CBA2-CBE8-72A2-08B36A264ADE}"/>
          </ac:picMkLst>
        </pc:picChg>
        <pc:picChg chg="add del mod">
          <ac:chgData name="angel daniel" userId="a22b7c97b2a3e177" providerId="Windows Live" clId="Web-{9F8713EA-821C-4020-9AE3-16CD96BE9465}" dt="2024-04-02T19:54:57.317" v="514"/>
          <ac:picMkLst>
            <pc:docMk/>
            <pc:sldMk cId="1540564802" sldId="263"/>
            <ac:picMk id="11" creationId="{351BAD68-901F-DB97-F8C5-E96E529D6D8D}"/>
          </ac:picMkLst>
        </pc:picChg>
        <pc:picChg chg="add mod">
          <ac:chgData name="angel daniel" userId="a22b7c97b2a3e177" providerId="Windows Live" clId="Web-{9F8713EA-821C-4020-9AE3-16CD96BE9465}" dt="2024-04-02T20:01:05.578" v="521" actId="1076"/>
          <ac:picMkLst>
            <pc:docMk/>
            <pc:sldMk cId="1540564802" sldId="263"/>
            <ac:picMk id="13" creationId="{0D0440A9-E596-4794-2869-46C13333C8BB}"/>
          </ac:picMkLst>
        </pc:picChg>
      </pc:sldChg>
      <pc:sldChg chg="addSp modSp">
        <pc:chgData name="angel daniel" userId="a22b7c97b2a3e177" providerId="Windows Live" clId="Web-{9F8713EA-821C-4020-9AE3-16CD96BE9465}" dt="2024-04-02T21:02:01.332" v="1621" actId="20577"/>
        <pc:sldMkLst>
          <pc:docMk/>
          <pc:sldMk cId="3343675780" sldId="271"/>
        </pc:sldMkLst>
        <pc:spChg chg="mod">
          <ac:chgData name="angel daniel" userId="a22b7c97b2a3e177" providerId="Windows Live" clId="Web-{9F8713EA-821C-4020-9AE3-16CD96BE9465}" dt="2024-04-02T20:12:56.538" v="743" actId="1076"/>
          <ac:spMkLst>
            <pc:docMk/>
            <pc:sldMk cId="3343675780" sldId="271"/>
            <ac:spMk id="2" creationId="{F66BA1D8-7358-E7BE-42C5-6860B8BBF2F0}"/>
          </ac:spMkLst>
        </pc:spChg>
        <pc:spChg chg="mod">
          <ac:chgData name="angel daniel" userId="a22b7c97b2a3e177" providerId="Windows Live" clId="Web-{9F8713EA-821C-4020-9AE3-16CD96BE9465}" dt="2024-04-02T21:02:01.332" v="1621" actId="20577"/>
          <ac:spMkLst>
            <pc:docMk/>
            <pc:sldMk cId="3343675780" sldId="271"/>
            <ac:spMk id="3" creationId="{3A33B9C8-6016-FD8D-9F02-73DD484DBE2C}"/>
          </ac:spMkLst>
        </pc:spChg>
        <pc:picChg chg="add mod">
          <ac:chgData name="angel daniel" userId="a22b7c97b2a3e177" providerId="Windows Live" clId="Web-{9F8713EA-821C-4020-9AE3-16CD96BE9465}" dt="2024-04-02T20:12:53.319" v="742" actId="1076"/>
          <ac:picMkLst>
            <pc:docMk/>
            <pc:sldMk cId="3343675780" sldId="271"/>
            <ac:picMk id="6" creationId="{ACE8BB27-6666-8EC7-7E17-0F83798C675C}"/>
          </ac:picMkLst>
        </pc:picChg>
      </pc:sldChg>
      <pc:sldChg chg="modSp">
        <pc:chgData name="angel daniel" userId="a22b7c97b2a3e177" providerId="Windows Live" clId="Web-{9F8713EA-821C-4020-9AE3-16CD96BE9465}" dt="2024-04-02T21:40:50.643" v="1670" actId="20577"/>
        <pc:sldMkLst>
          <pc:docMk/>
          <pc:sldMk cId="3922708321" sldId="274"/>
        </pc:sldMkLst>
        <pc:spChg chg="mod">
          <ac:chgData name="angel daniel" userId="a22b7c97b2a3e177" providerId="Windows Live" clId="Web-{9F8713EA-821C-4020-9AE3-16CD96BE9465}" dt="2024-04-02T21:40:50.643" v="1670" actId="20577"/>
          <ac:spMkLst>
            <pc:docMk/>
            <pc:sldMk cId="3922708321" sldId="274"/>
            <ac:spMk id="2" creationId="{DA131923-C409-6931-EF83-0168BE0D885B}"/>
          </ac:spMkLst>
        </pc:spChg>
        <pc:spChg chg="mod">
          <ac:chgData name="angel daniel" userId="a22b7c97b2a3e177" providerId="Windows Live" clId="Web-{9F8713EA-821C-4020-9AE3-16CD96BE9465}" dt="2024-04-02T21:02:10.926" v="1624" actId="20577"/>
          <ac:spMkLst>
            <pc:docMk/>
            <pc:sldMk cId="3922708321" sldId="274"/>
            <ac:spMk id="3" creationId="{DC291ACC-F558-1ACB-A632-49CA5C6FCA34}"/>
          </ac:spMkLst>
        </pc:spChg>
      </pc:sldChg>
      <pc:sldChg chg="modSp">
        <pc:chgData name="angel daniel" userId="a22b7c97b2a3e177" providerId="Windows Live" clId="Web-{9F8713EA-821C-4020-9AE3-16CD96BE9465}" dt="2024-04-02T21:02:15.442" v="1627" actId="20577"/>
        <pc:sldMkLst>
          <pc:docMk/>
          <pc:sldMk cId="821972697" sldId="275"/>
        </pc:sldMkLst>
        <pc:spChg chg="mod">
          <ac:chgData name="angel daniel" userId="a22b7c97b2a3e177" providerId="Windows Live" clId="Web-{9F8713EA-821C-4020-9AE3-16CD96BE9465}" dt="2024-04-02T20:37:18.036" v="1135" actId="1076"/>
          <ac:spMkLst>
            <pc:docMk/>
            <pc:sldMk cId="821972697" sldId="275"/>
            <ac:spMk id="2" creationId="{8F5665FE-6AF5-2038-C4D1-8DF14EC916C7}"/>
          </ac:spMkLst>
        </pc:spChg>
        <pc:spChg chg="mod">
          <ac:chgData name="angel daniel" userId="a22b7c97b2a3e177" providerId="Windows Live" clId="Web-{9F8713EA-821C-4020-9AE3-16CD96BE9465}" dt="2024-04-02T21:02:15.442" v="1627" actId="20577"/>
          <ac:spMkLst>
            <pc:docMk/>
            <pc:sldMk cId="821972697" sldId="275"/>
            <ac:spMk id="3" creationId="{E28BDDA1-AFB3-8FE4-A010-84D6DE39020A}"/>
          </ac:spMkLst>
        </pc:spChg>
        <pc:spChg chg="mod">
          <ac:chgData name="angel daniel" userId="a22b7c97b2a3e177" providerId="Windows Live" clId="Web-{9F8713EA-821C-4020-9AE3-16CD96BE9465}" dt="2024-04-02T20:37:22.521" v="1136" actId="1076"/>
          <ac:spMkLst>
            <pc:docMk/>
            <pc:sldMk cId="821972697" sldId="275"/>
            <ac:spMk id="4" creationId="{8AD926B5-6A59-1FA1-0FF6-CAB96BA148DB}"/>
          </ac:spMkLst>
        </pc:spChg>
      </pc:sldChg>
      <pc:sldChg chg="addSp delSp modSp">
        <pc:chgData name="angel daniel" userId="a22b7c97b2a3e177" providerId="Windows Live" clId="Web-{9F8713EA-821C-4020-9AE3-16CD96BE9465}" dt="2024-04-02T20:11:28.504" v="736" actId="1076"/>
        <pc:sldMkLst>
          <pc:docMk/>
          <pc:sldMk cId="3092063094" sldId="277"/>
        </pc:sldMkLst>
        <pc:spChg chg="mod">
          <ac:chgData name="angel daniel" userId="a22b7c97b2a3e177" providerId="Windows Live" clId="Web-{9F8713EA-821C-4020-9AE3-16CD96BE9465}" dt="2024-04-02T20:04:01.787" v="579" actId="20577"/>
          <ac:spMkLst>
            <pc:docMk/>
            <pc:sldMk cId="3092063094" sldId="277"/>
            <ac:spMk id="5" creationId="{00000000-0000-0000-0000-000000000000}"/>
          </ac:spMkLst>
        </pc:spChg>
        <pc:spChg chg="del">
          <ac:chgData name="angel daniel" userId="a22b7c97b2a3e177" providerId="Windows Live" clId="Web-{9F8713EA-821C-4020-9AE3-16CD96BE9465}" dt="2024-04-02T20:01:26.345" v="523"/>
          <ac:spMkLst>
            <pc:docMk/>
            <pc:sldMk cId="3092063094" sldId="277"/>
            <ac:spMk id="11" creationId="{18BDB53E-7836-B3EB-F1C6-014484C53D28}"/>
          </ac:spMkLst>
        </pc:spChg>
        <pc:spChg chg="del">
          <ac:chgData name="angel daniel" userId="a22b7c97b2a3e177" providerId="Windows Live" clId="Web-{9F8713EA-821C-4020-9AE3-16CD96BE9465}" dt="2024-04-02T20:01:29.610" v="524"/>
          <ac:spMkLst>
            <pc:docMk/>
            <pc:sldMk cId="3092063094" sldId="277"/>
            <ac:spMk id="13" creationId="{EB9E6D31-3753-40D9-1ADD-478D7127A42C}"/>
          </ac:spMkLst>
        </pc:spChg>
        <pc:spChg chg="del mod">
          <ac:chgData name="angel daniel" userId="a22b7c97b2a3e177" providerId="Windows Live" clId="Web-{9F8713EA-821C-4020-9AE3-16CD96BE9465}" dt="2024-04-02T20:06:38.510" v="704"/>
          <ac:spMkLst>
            <pc:docMk/>
            <pc:sldMk cId="3092063094" sldId="277"/>
            <ac:spMk id="14" creationId="{811EBDE1-0A5B-B5BA-C186-FA58A60EB049}"/>
          </ac:spMkLst>
        </pc:spChg>
        <pc:spChg chg="mod">
          <ac:chgData name="angel daniel" userId="a22b7c97b2a3e177" providerId="Windows Live" clId="Web-{9F8713EA-821C-4020-9AE3-16CD96BE9465}" dt="2024-04-02T20:11:28.504" v="736" actId="1076"/>
          <ac:spMkLst>
            <pc:docMk/>
            <pc:sldMk cId="3092063094" sldId="277"/>
            <ac:spMk id="17" creationId="{763C1947-418E-24ED-7307-CCEF7E7D05BC}"/>
          </ac:spMkLst>
        </pc:spChg>
        <pc:picChg chg="add del mod">
          <ac:chgData name="angel daniel" userId="a22b7c97b2a3e177" providerId="Windows Live" clId="Web-{9F8713EA-821C-4020-9AE3-16CD96BE9465}" dt="2024-04-02T20:01:08.313" v="522"/>
          <ac:picMkLst>
            <pc:docMk/>
            <pc:sldMk cId="3092063094" sldId="277"/>
            <ac:picMk id="2" creationId="{9C9DD497-4458-788A-C961-3429D20AC21A}"/>
          </ac:picMkLst>
        </pc:picChg>
        <pc:picChg chg="add mod">
          <ac:chgData name="angel daniel" userId="a22b7c97b2a3e177" providerId="Windows Live" clId="Web-{9F8713EA-821C-4020-9AE3-16CD96BE9465}" dt="2024-04-02T20:11:21.863" v="735" actId="1076"/>
          <ac:picMkLst>
            <pc:docMk/>
            <pc:sldMk cId="3092063094" sldId="277"/>
            <ac:picMk id="3" creationId="{8090DD11-A5A5-39A8-1B8E-B3793AF6C753}"/>
          </ac:picMkLst>
        </pc:picChg>
        <pc:picChg chg="del mod">
          <ac:chgData name="angel daniel" userId="a22b7c97b2a3e177" providerId="Windows Live" clId="Web-{9F8713EA-821C-4020-9AE3-16CD96BE9465}" dt="2024-04-02T20:08:30.576" v="711"/>
          <ac:picMkLst>
            <pc:docMk/>
            <pc:sldMk cId="3092063094" sldId="277"/>
            <ac:picMk id="8" creationId="{4360FD1E-E607-77EA-DB06-74590B8E3E0F}"/>
          </ac:picMkLst>
        </pc:picChg>
      </pc:sldChg>
      <pc:sldChg chg="addSp delSp modSp add replId">
        <pc:chgData name="angel daniel" userId="a22b7c97b2a3e177" providerId="Windows Live" clId="Web-{9F8713EA-821C-4020-9AE3-16CD96BE9465}" dt="2024-04-02T21:02:19.426" v="1630" actId="20577"/>
        <pc:sldMkLst>
          <pc:docMk/>
          <pc:sldMk cId="27879664" sldId="278"/>
        </pc:sldMkLst>
        <pc:spChg chg="mod">
          <ac:chgData name="angel daniel" userId="a22b7c97b2a3e177" providerId="Windows Live" clId="Web-{9F8713EA-821C-4020-9AE3-16CD96BE9465}" dt="2024-04-02T21:00:45.955" v="1612" actId="1076"/>
          <ac:spMkLst>
            <pc:docMk/>
            <pc:sldMk cId="27879664" sldId="278"/>
            <ac:spMk id="2" creationId="{8F5665FE-6AF5-2038-C4D1-8DF14EC916C7}"/>
          </ac:spMkLst>
        </pc:spChg>
        <pc:spChg chg="mod">
          <ac:chgData name="angel daniel" userId="a22b7c97b2a3e177" providerId="Windows Live" clId="Web-{9F8713EA-821C-4020-9AE3-16CD96BE9465}" dt="2024-04-02T21:02:19.426" v="1630" actId="20577"/>
          <ac:spMkLst>
            <pc:docMk/>
            <pc:sldMk cId="27879664" sldId="278"/>
            <ac:spMk id="3" creationId="{E28BDDA1-AFB3-8FE4-A010-84D6DE39020A}"/>
          </ac:spMkLst>
        </pc:spChg>
        <pc:spChg chg="mod">
          <ac:chgData name="angel daniel" userId="a22b7c97b2a3e177" providerId="Windows Live" clId="Web-{9F8713EA-821C-4020-9AE3-16CD96BE9465}" dt="2024-04-02T20:57:44.215" v="1521" actId="1076"/>
          <ac:spMkLst>
            <pc:docMk/>
            <pc:sldMk cId="27879664" sldId="278"/>
            <ac:spMk id="4" creationId="{8AD926B5-6A59-1FA1-0FF6-CAB96BA148DB}"/>
          </ac:spMkLst>
        </pc:spChg>
        <pc:spChg chg="add del mod">
          <ac:chgData name="angel daniel" userId="a22b7c97b2a3e177" providerId="Windows Live" clId="Web-{9F8713EA-821C-4020-9AE3-16CD96BE9465}" dt="2024-04-02T21:00:12.079" v="1609"/>
          <ac:spMkLst>
            <pc:docMk/>
            <pc:sldMk cId="27879664" sldId="278"/>
            <ac:spMk id="6" creationId="{0DF4D9C1-5905-A240-5BC6-44C640CBF11E}"/>
          </ac:spMkLst>
        </pc:spChg>
        <pc:spChg chg="add del mod">
          <ac:chgData name="angel daniel" userId="a22b7c97b2a3e177" providerId="Windows Live" clId="Web-{9F8713EA-821C-4020-9AE3-16CD96BE9465}" dt="2024-04-02T21:00:16.220" v="1610"/>
          <ac:spMkLst>
            <pc:docMk/>
            <pc:sldMk cId="27879664" sldId="278"/>
            <ac:spMk id="7" creationId="{C118850D-2C90-B3B1-AF6A-541C01630498}"/>
          </ac:spMkLst>
        </pc:spChg>
        <pc:spChg chg="add del">
          <ac:chgData name="angel daniel" userId="a22b7c97b2a3e177" providerId="Windows Live" clId="Web-{9F8713EA-821C-4020-9AE3-16CD96BE9465}" dt="2024-04-02T20:39:15.977" v="1166"/>
          <ac:spMkLst>
            <pc:docMk/>
            <pc:sldMk cId="27879664" sldId="278"/>
            <ac:spMk id="8" creationId="{7DF012D1-09AA-8DEA-E0E3-74B080D7F389}"/>
          </ac:spMkLst>
        </pc:spChg>
        <pc:spChg chg="add del mod">
          <ac:chgData name="angel daniel" userId="a22b7c97b2a3e177" providerId="Windows Live" clId="Web-{9F8713EA-821C-4020-9AE3-16CD96BE9465}" dt="2024-04-02T21:00:05.829" v="1608"/>
          <ac:spMkLst>
            <pc:docMk/>
            <pc:sldMk cId="27879664" sldId="278"/>
            <ac:spMk id="10" creationId="{08CBB247-F99E-9612-584B-876A731C2A04}"/>
          </ac:spMkLst>
        </pc:spChg>
        <pc:picChg chg="del">
          <ac:chgData name="angel daniel" userId="a22b7c97b2a3e177" providerId="Windows Live" clId="Web-{9F8713EA-821C-4020-9AE3-16CD96BE9465}" dt="2024-04-02T20:37:33.771" v="1138"/>
          <ac:picMkLst>
            <pc:docMk/>
            <pc:sldMk cId="27879664" sldId="278"/>
            <ac:picMk id="9" creationId="{161E9755-8653-CE39-48C7-E4AFFA8DD31D}"/>
          </ac:picMkLst>
        </pc:picChg>
        <pc:picChg chg="add mod">
          <ac:chgData name="angel daniel" userId="a22b7c97b2a3e177" providerId="Windows Live" clId="Web-{9F8713EA-821C-4020-9AE3-16CD96BE9465}" dt="2024-04-02T21:01:12.346" v="1614" actId="1076"/>
          <ac:picMkLst>
            <pc:docMk/>
            <pc:sldMk cId="27879664" sldId="278"/>
            <ac:picMk id="11" creationId="{23DA83AC-B604-5952-DA65-21184E0B2A6F}"/>
          </ac:picMkLst>
        </pc:picChg>
      </pc:sldChg>
    </pc:docChg>
  </pc:docChgLst>
  <pc:docChgLst>
    <pc:chgData name="Angel Daniel Galvez Posada" userId="S::adgalvez7@soy.sena.edu.co::fd1831d3-5229-4a8c-940a-c0ca435203c5" providerId="AD" clId="Web-{CC163064-8F4B-8F8D-0AAA-B1123758D8D5}"/>
    <pc:docChg chg="modSld">
      <pc:chgData name="Angel Daniel Galvez Posada" userId="S::adgalvez7@soy.sena.edu.co::fd1831d3-5229-4a8c-940a-c0ca435203c5" providerId="AD" clId="Web-{CC163064-8F4B-8F8D-0AAA-B1123758D8D5}" dt="2024-04-30T20:32:48.744" v="173" actId="20577"/>
      <pc:docMkLst>
        <pc:docMk/>
      </pc:docMkLst>
      <pc:sldChg chg="modSp">
        <pc:chgData name="Angel Daniel Galvez Posada" userId="S::adgalvez7@soy.sena.edu.co::fd1831d3-5229-4a8c-940a-c0ca435203c5" providerId="AD" clId="Web-{CC163064-8F4B-8F8D-0AAA-B1123758D8D5}" dt="2024-04-30T20:32:25.150" v="158" actId="20577"/>
        <pc:sldMkLst>
          <pc:docMk/>
          <pc:sldMk cId="432883045" sldId="256"/>
        </pc:sldMkLst>
        <pc:spChg chg="mod">
          <ac:chgData name="Angel Daniel Galvez Posada" userId="S::adgalvez7@soy.sena.edu.co::fd1831d3-5229-4a8c-940a-c0ca435203c5" providerId="AD" clId="Web-{CC163064-8F4B-8F8D-0AAA-B1123758D8D5}" dt="2024-04-30T20:32:25.150" v="158" actId="20577"/>
          <ac:spMkLst>
            <pc:docMk/>
            <pc:sldMk cId="432883045" sldId="256"/>
            <ac:spMk id="7" creationId="{00000000-0000-0000-0000-000000000000}"/>
          </ac:spMkLst>
        </pc:spChg>
      </pc:sldChg>
      <pc:sldChg chg="modSp">
        <pc:chgData name="Angel Daniel Galvez Posada" userId="S::adgalvez7@soy.sena.edu.co::fd1831d3-5229-4a8c-940a-c0ca435203c5" providerId="AD" clId="Web-{CC163064-8F4B-8F8D-0AAA-B1123758D8D5}" dt="2024-04-30T20:32:48.744" v="173" actId="20577"/>
        <pc:sldMkLst>
          <pc:docMk/>
          <pc:sldMk cId="3922708321" sldId="274"/>
        </pc:sldMkLst>
        <pc:spChg chg="mod">
          <ac:chgData name="Angel Daniel Galvez Posada" userId="S::adgalvez7@soy.sena.edu.co::fd1831d3-5229-4a8c-940a-c0ca435203c5" providerId="AD" clId="Web-{CC163064-8F4B-8F8D-0AAA-B1123758D8D5}" dt="2024-04-30T20:32:48.744" v="173" actId="20577"/>
          <ac:spMkLst>
            <pc:docMk/>
            <pc:sldMk cId="3922708321" sldId="274"/>
            <ac:spMk id="7" creationId="{464005B6-845A-A95D-10E3-1289A3707EAD}"/>
          </ac:spMkLst>
        </pc:spChg>
      </pc:sldChg>
      <pc:sldChg chg="modSp">
        <pc:chgData name="Angel Daniel Galvez Posada" userId="S::adgalvez7@soy.sena.edu.co::fd1831d3-5229-4a8c-940a-c0ca435203c5" providerId="AD" clId="Web-{CC163064-8F4B-8F8D-0AAA-B1123758D8D5}" dt="2024-04-30T20:24:48.575" v="84" actId="20577"/>
        <pc:sldMkLst>
          <pc:docMk/>
          <pc:sldMk cId="821972697" sldId="275"/>
        </pc:sldMkLst>
        <pc:spChg chg="mod">
          <ac:chgData name="Angel Daniel Galvez Posada" userId="S::adgalvez7@soy.sena.edu.co::fd1831d3-5229-4a8c-940a-c0ca435203c5" providerId="AD" clId="Web-{CC163064-8F4B-8F8D-0AAA-B1123758D8D5}" dt="2024-04-30T20:24:48.575" v="84" actId="20577"/>
          <ac:spMkLst>
            <pc:docMk/>
            <pc:sldMk cId="821972697" sldId="275"/>
            <ac:spMk id="7" creationId="{AF88838F-5D22-119C-DAA7-8173AB87C7CD}"/>
          </ac:spMkLst>
        </pc:spChg>
      </pc:sldChg>
    </pc:docChg>
  </pc:docChgLst>
  <pc:docChgLst>
    <pc:chgData name="Sofia Nieto Garcia" userId="S::sofnieto1@soy.sena.edu.co::ca680d43-4406-4879-b7cb-dda37044321f" providerId="AD" clId="Web-{FED68369-A5EB-0319-6B24-D446572824FE}"/>
    <pc:docChg chg="modSld">
      <pc:chgData name="Sofia Nieto Garcia" userId="S::sofnieto1@soy.sena.edu.co::ca680d43-4406-4879-b7cb-dda37044321f" providerId="AD" clId="Web-{FED68369-A5EB-0319-6B24-D446572824FE}" dt="2024-04-10T21:25:05.268" v="430" actId="20577"/>
      <pc:docMkLst>
        <pc:docMk/>
      </pc:docMkLst>
      <pc:sldChg chg="modSp">
        <pc:chgData name="Sofia Nieto Garcia" userId="S::sofnieto1@soy.sena.edu.co::ca680d43-4406-4879-b7cb-dda37044321f" providerId="AD" clId="Web-{FED68369-A5EB-0319-6B24-D446572824FE}" dt="2024-04-10T21:25:05.268" v="430" actId="20577"/>
        <pc:sldMkLst>
          <pc:docMk/>
          <pc:sldMk cId="432883045" sldId="256"/>
        </pc:sldMkLst>
        <pc:spChg chg="mod">
          <ac:chgData name="Sofia Nieto Garcia" userId="S::sofnieto1@soy.sena.edu.co::ca680d43-4406-4879-b7cb-dda37044321f" providerId="AD" clId="Web-{FED68369-A5EB-0319-6B24-D446572824FE}" dt="2024-04-10T21:25:05.268" v="430" actId="20577"/>
          <ac:spMkLst>
            <pc:docMk/>
            <pc:sldMk cId="432883045" sldId="256"/>
            <ac:spMk id="7" creationId="{00000000-0000-0000-0000-000000000000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4:56.440" v="429" actId="20577"/>
        <pc:sldMkLst>
          <pc:docMk/>
          <pc:sldMk cId="4077941593" sldId="258"/>
        </pc:sldMkLst>
        <pc:spChg chg="mod">
          <ac:chgData name="Sofia Nieto Garcia" userId="S::sofnieto1@soy.sena.edu.co::ca680d43-4406-4879-b7cb-dda37044321f" providerId="AD" clId="Web-{FED68369-A5EB-0319-6B24-D446572824FE}" dt="2024-04-10T21:24:56.440" v="429" actId="20577"/>
          <ac:spMkLst>
            <pc:docMk/>
            <pc:sldMk cId="4077941593" sldId="258"/>
            <ac:spMk id="3" creationId="{00000000-0000-0000-0000-000000000000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2:38.200" v="409" actId="20577"/>
        <pc:sldMkLst>
          <pc:docMk/>
          <pc:sldMk cId="1540564802" sldId="263"/>
        </pc:sldMkLst>
        <pc:spChg chg="mod">
          <ac:chgData name="Sofia Nieto Garcia" userId="S::sofnieto1@soy.sena.edu.co::ca680d43-4406-4879-b7cb-dda37044321f" providerId="AD" clId="Web-{FED68369-A5EB-0319-6B24-D446572824FE}" dt="2024-04-10T21:22:38.200" v="409" actId="20577"/>
          <ac:spMkLst>
            <pc:docMk/>
            <pc:sldMk cId="1540564802" sldId="263"/>
            <ac:spMk id="3" creationId="{C5641AAB-187F-BEB5-730F-A2DA8682F466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2:29.169" v="405" actId="20577"/>
          <ac:spMkLst>
            <pc:docMk/>
            <pc:sldMk cId="1540564802" sldId="263"/>
            <ac:spMk id="6" creationId="{00000000-0000-0000-0000-000000000000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2:32.982" v="407" actId="20577"/>
          <ac:spMkLst>
            <pc:docMk/>
            <pc:sldMk cId="1540564802" sldId="263"/>
            <ac:spMk id="8" creationId="{CD54B6F7-D5FD-4F21-B5EC-3E521921920F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2:35.185" v="408" actId="20577"/>
          <ac:spMkLst>
            <pc:docMk/>
            <pc:sldMk cId="1540564802" sldId="263"/>
            <ac:spMk id="10" creationId="{9EDBCEE5-D6DA-31E4-9170-A0E359C627B8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4:36.502" v="425" actId="14100"/>
        <pc:sldMkLst>
          <pc:docMk/>
          <pc:sldMk cId="3343675780" sldId="271"/>
        </pc:sldMkLst>
        <pc:spChg chg="mod">
          <ac:chgData name="Sofia Nieto Garcia" userId="S::sofnieto1@soy.sena.edu.co::ca680d43-4406-4879-b7cb-dda37044321f" providerId="AD" clId="Web-{FED68369-A5EB-0319-6B24-D446572824FE}" dt="2024-04-10T21:24:36.502" v="425" actId="14100"/>
          <ac:spMkLst>
            <pc:docMk/>
            <pc:sldMk cId="3343675780" sldId="271"/>
            <ac:spMk id="3" creationId="{3A33B9C8-6016-FD8D-9F02-73DD484DBE2C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4:27.657" v="422" actId="20577"/>
          <ac:spMkLst>
            <pc:docMk/>
            <pc:sldMk cId="3343675780" sldId="271"/>
            <ac:spMk id="4" creationId="{00000000-0000-0000-0000-000000000000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4:46.783" v="427" actId="20577"/>
        <pc:sldMkLst>
          <pc:docMk/>
          <pc:sldMk cId="2708595774" sldId="273"/>
        </pc:sldMkLst>
        <pc:spChg chg="mod">
          <ac:chgData name="Sofia Nieto Garcia" userId="S::sofnieto1@soy.sena.edu.co::ca680d43-4406-4879-b7cb-dda37044321f" providerId="AD" clId="Web-{FED68369-A5EB-0319-6B24-D446572824FE}" dt="2024-04-10T21:24:43.314" v="426" actId="20577"/>
          <ac:spMkLst>
            <pc:docMk/>
            <pc:sldMk cId="2708595774" sldId="273"/>
            <ac:spMk id="3" creationId="{00000000-0000-0000-0000-000000000000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4:46.783" v="427" actId="20577"/>
          <ac:spMkLst>
            <pc:docMk/>
            <pc:sldMk cId="2708595774" sldId="273"/>
            <ac:spMk id="4" creationId="{00000000-0000-0000-0000-000000000000}"/>
          </ac:spMkLst>
        </pc:spChg>
      </pc:sldChg>
      <pc:sldChg chg="addSp delSp modSp">
        <pc:chgData name="Sofia Nieto Garcia" userId="S::sofnieto1@soy.sena.edu.co::ca680d43-4406-4879-b7cb-dda37044321f" providerId="AD" clId="Web-{FED68369-A5EB-0319-6B24-D446572824FE}" dt="2024-04-10T21:23:51.719" v="416" actId="20577"/>
        <pc:sldMkLst>
          <pc:docMk/>
          <pc:sldMk cId="3922708321" sldId="274"/>
        </pc:sldMkLst>
        <pc:spChg chg="del mod">
          <ac:chgData name="Sofia Nieto Garcia" userId="S::sofnieto1@soy.sena.edu.co::ca680d43-4406-4879-b7cb-dda37044321f" providerId="AD" clId="Web-{FED68369-A5EB-0319-6B24-D446572824FE}" dt="2024-04-10T21:20:23.571" v="387"/>
          <ac:spMkLst>
            <pc:docMk/>
            <pc:sldMk cId="3922708321" sldId="274"/>
            <ac:spMk id="2" creationId="{DA131923-C409-6931-EF83-0168BE0D885B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3:51.719" v="416" actId="20577"/>
          <ac:spMkLst>
            <pc:docMk/>
            <pc:sldMk cId="3922708321" sldId="274"/>
            <ac:spMk id="3" creationId="{DC291ACC-F558-1ACB-A632-49CA5C6FCA34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3:47.844" v="415" actId="20577"/>
          <ac:spMkLst>
            <pc:docMk/>
            <pc:sldMk cId="3922708321" sldId="274"/>
            <ac:spMk id="4" creationId="{72B6D8CA-8A0E-9FAC-0A2C-EC4EC4C33027}"/>
          </ac:spMkLst>
        </pc:spChg>
        <pc:spChg chg="add mod">
          <ac:chgData name="Sofia Nieto Garcia" userId="S::sofnieto1@soy.sena.edu.co::ca680d43-4406-4879-b7cb-dda37044321f" providerId="AD" clId="Web-{FED68369-A5EB-0319-6B24-D446572824FE}" dt="2024-04-10T21:23:17.577" v="414" actId="20577"/>
          <ac:spMkLst>
            <pc:docMk/>
            <pc:sldMk cId="3922708321" sldId="274"/>
            <ac:spMk id="7" creationId="{464005B6-845A-A95D-10E3-1289A3707EAD}"/>
          </ac:spMkLst>
        </pc:spChg>
        <pc:picChg chg="mod">
          <ac:chgData name="Sofia Nieto Garcia" userId="S::sofnieto1@soy.sena.edu.co::ca680d43-4406-4879-b7cb-dda37044321f" providerId="AD" clId="Web-{FED68369-A5EB-0319-6B24-D446572824FE}" dt="2024-04-10T21:20:26.149" v="388" actId="1076"/>
          <ac:picMkLst>
            <pc:docMk/>
            <pc:sldMk cId="3922708321" sldId="274"/>
            <ac:picMk id="9" creationId="{9B5E90E8-5461-44F8-1F96-96F0CDFC7731}"/>
          </ac:picMkLst>
        </pc:picChg>
      </pc:sldChg>
      <pc:sldChg chg="addSp delSp modSp">
        <pc:chgData name="Sofia Nieto Garcia" userId="S::sofnieto1@soy.sena.edu.co::ca680d43-4406-4879-b7cb-dda37044321f" providerId="AD" clId="Web-{FED68369-A5EB-0319-6B24-D446572824FE}" dt="2024-04-10T21:23:00.873" v="411" actId="20577"/>
        <pc:sldMkLst>
          <pc:docMk/>
          <pc:sldMk cId="821972697" sldId="275"/>
        </pc:sldMkLst>
        <pc:spChg chg="del mod">
          <ac:chgData name="Sofia Nieto Garcia" userId="S::sofnieto1@soy.sena.edu.co::ca680d43-4406-4879-b7cb-dda37044321f" providerId="AD" clId="Web-{FED68369-A5EB-0319-6B24-D446572824FE}" dt="2024-04-10T21:20:01.679" v="378"/>
          <ac:spMkLst>
            <pc:docMk/>
            <pc:sldMk cId="821972697" sldId="275"/>
            <ac:spMk id="2" creationId="{8F5665FE-6AF5-2038-C4D1-8DF14EC916C7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3:00.873" v="411" actId="20577"/>
          <ac:spMkLst>
            <pc:docMk/>
            <pc:sldMk cId="821972697" sldId="275"/>
            <ac:spMk id="3" creationId="{E28BDDA1-AFB3-8FE4-A010-84D6DE39020A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2:44.935" v="410" actId="20577"/>
          <ac:spMkLst>
            <pc:docMk/>
            <pc:sldMk cId="821972697" sldId="275"/>
            <ac:spMk id="4" creationId="{8AD926B5-6A59-1FA1-0FF6-CAB96BA148DB}"/>
          </ac:spMkLst>
        </pc:spChg>
        <pc:spChg chg="add mod">
          <ac:chgData name="Sofia Nieto Garcia" userId="S::sofnieto1@soy.sena.edu.co::ca680d43-4406-4879-b7cb-dda37044321f" providerId="AD" clId="Web-{FED68369-A5EB-0319-6B24-D446572824FE}" dt="2024-04-10T21:22:16.122" v="402" actId="20577"/>
          <ac:spMkLst>
            <pc:docMk/>
            <pc:sldMk cId="821972697" sldId="275"/>
            <ac:spMk id="7" creationId="{AF88838F-5D22-119C-DAA7-8173AB87C7CD}"/>
          </ac:spMkLst>
        </pc:spChg>
        <pc:picChg chg="mod modCrop">
          <ac:chgData name="Sofia Nieto Garcia" userId="S::sofnieto1@soy.sena.edu.co::ca680d43-4406-4879-b7cb-dda37044321f" providerId="AD" clId="Web-{FED68369-A5EB-0319-6B24-D446572824FE}" dt="2024-04-10T20:55:14.126" v="36" actId="1076"/>
          <ac:picMkLst>
            <pc:docMk/>
            <pc:sldMk cId="821972697" sldId="275"/>
            <ac:picMk id="9" creationId="{161E9755-8653-CE39-48C7-E4AFFA8DD31D}"/>
          </ac:picMkLst>
        </pc:picChg>
      </pc:sldChg>
      <pc:sldChg chg="modSp">
        <pc:chgData name="Sofia Nieto Garcia" userId="S::sofnieto1@soy.sena.edu.co::ca680d43-4406-4879-b7cb-dda37044321f" providerId="AD" clId="Web-{FED68369-A5EB-0319-6B24-D446572824FE}" dt="2024-04-10T21:24:51.986" v="428" actId="20577"/>
        <pc:sldMkLst>
          <pc:docMk/>
          <pc:sldMk cId="1331103809" sldId="276"/>
        </pc:sldMkLst>
        <pc:spChg chg="mod">
          <ac:chgData name="Sofia Nieto Garcia" userId="S::sofnieto1@soy.sena.edu.co::ca680d43-4406-4879-b7cb-dda37044321f" providerId="AD" clId="Web-{FED68369-A5EB-0319-6B24-D446572824FE}" dt="2024-04-10T21:24:51.986" v="428" actId="20577"/>
          <ac:spMkLst>
            <pc:docMk/>
            <pc:sldMk cId="1331103809" sldId="276"/>
            <ac:spMk id="2" creationId="{A1736E07-9BE1-BC96-7366-DBAFF33D6120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3:59.172" v="418" actId="20577"/>
        <pc:sldMkLst>
          <pc:docMk/>
          <pc:sldMk cId="3092063094" sldId="277"/>
        </pc:sldMkLst>
        <pc:spChg chg="mod">
          <ac:chgData name="Sofia Nieto Garcia" userId="S::sofnieto1@soy.sena.edu.co::ca680d43-4406-4879-b7cb-dda37044321f" providerId="AD" clId="Web-{FED68369-A5EB-0319-6B24-D446572824FE}" dt="2024-04-10T21:23:59.172" v="418" actId="20577"/>
          <ac:spMkLst>
            <pc:docMk/>
            <pc:sldMk cId="3092063094" sldId="277"/>
            <ac:spMk id="5" creationId="{00000000-0000-0000-0000-000000000000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2:22.466" v="403" actId="20577"/>
          <ac:spMkLst>
            <pc:docMk/>
            <pc:sldMk cId="3092063094" sldId="277"/>
            <ac:spMk id="17" creationId="{763C1947-418E-24ED-7307-CCEF7E7D05BC}"/>
          </ac:spMkLst>
        </pc:spChg>
      </pc:sldChg>
      <pc:sldChg chg="modSp">
        <pc:chgData name="Sofia Nieto Garcia" userId="S::sofnieto1@soy.sena.edu.co::ca680d43-4406-4879-b7cb-dda37044321f" providerId="AD" clId="Web-{FED68369-A5EB-0319-6B24-D446572824FE}" dt="2024-04-10T21:23:11.561" v="413" actId="20577"/>
        <pc:sldMkLst>
          <pc:docMk/>
          <pc:sldMk cId="27879664" sldId="278"/>
        </pc:sldMkLst>
        <pc:spChg chg="mod">
          <ac:chgData name="Sofia Nieto Garcia" userId="S::sofnieto1@soy.sena.edu.co::ca680d43-4406-4879-b7cb-dda37044321f" providerId="AD" clId="Web-{FED68369-A5EB-0319-6B24-D446572824FE}" dt="2024-04-10T21:12:33.788" v="363" actId="20577"/>
          <ac:spMkLst>
            <pc:docMk/>
            <pc:sldMk cId="27879664" sldId="278"/>
            <ac:spMk id="2" creationId="{8F5665FE-6AF5-2038-C4D1-8DF14EC916C7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3:07.780" v="412" actId="20577"/>
          <ac:spMkLst>
            <pc:docMk/>
            <pc:sldMk cId="27879664" sldId="278"/>
            <ac:spMk id="3" creationId="{E28BDDA1-AFB3-8FE4-A010-84D6DE39020A}"/>
          </ac:spMkLst>
        </pc:spChg>
        <pc:spChg chg="mod">
          <ac:chgData name="Sofia Nieto Garcia" userId="S::sofnieto1@soy.sena.edu.co::ca680d43-4406-4879-b7cb-dda37044321f" providerId="AD" clId="Web-{FED68369-A5EB-0319-6B24-D446572824FE}" dt="2024-04-10T21:23:11.561" v="413" actId="20577"/>
          <ac:spMkLst>
            <pc:docMk/>
            <pc:sldMk cId="27879664" sldId="278"/>
            <ac:spMk id="4" creationId="{8AD926B5-6A59-1FA1-0FF6-CAB96BA148DB}"/>
          </ac:spMkLst>
        </pc:spChg>
      </pc:sldChg>
    </pc:docChg>
  </pc:docChgLst>
  <pc:docChgLst>
    <pc:chgData name="Angel Daniel Galvez Posada" userId="S::adgalvez7@soy.sena.edu.co::fd1831d3-5229-4a8c-940a-c0ca435203c5" providerId="AD" clId="Web-{9D82B1CA-75AE-85A5-941F-225AB9EE34BA}"/>
    <pc:docChg chg="modSld">
      <pc:chgData name="Angel Daniel Galvez Posada" userId="S::adgalvez7@soy.sena.edu.co::fd1831d3-5229-4a8c-940a-c0ca435203c5" providerId="AD" clId="Web-{9D82B1CA-75AE-85A5-941F-225AB9EE34BA}" dt="2024-04-10T22:44:22.905" v="55" actId="20577"/>
      <pc:docMkLst>
        <pc:docMk/>
      </pc:docMkLst>
      <pc:sldChg chg="modSp">
        <pc:chgData name="Angel Daniel Galvez Posada" userId="S::adgalvez7@soy.sena.edu.co::fd1831d3-5229-4a8c-940a-c0ca435203c5" providerId="AD" clId="Web-{9D82B1CA-75AE-85A5-941F-225AB9EE34BA}" dt="2024-04-10T22:44:22.905" v="55" actId="20577"/>
        <pc:sldMkLst>
          <pc:docMk/>
          <pc:sldMk cId="27879664" sldId="278"/>
        </pc:sldMkLst>
        <pc:spChg chg="mod">
          <ac:chgData name="Angel Daniel Galvez Posada" userId="S::adgalvez7@soy.sena.edu.co::fd1831d3-5229-4a8c-940a-c0ca435203c5" providerId="AD" clId="Web-{9D82B1CA-75AE-85A5-941F-225AB9EE34BA}" dt="2024-04-10T22:44:22.905" v="55" actId="20577"/>
          <ac:spMkLst>
            <pc:docMk/>
            <pc:sldMk cId="27879664" sldId="278"/>
            <ac:spMk id="2" creationId="{8F5665FE-6AF5-2038-C4D1-8DF14EC916C7}"/>
          </ac:spMkLst>
        </pc:spChg>
      </pc:sldChg>
    </pc:docChg>
  </pc:docChgLst>
  <pc:docChgLst>
    <pc:chgData name="Angel Daniel Galvez Posada" userId="S::adgalvez7@soy.sena.edu.co::fd1831d3-5229-4a8c-940a-c0ca435203c5" providerId="AD" clId="Web-{77115247-80EC-EA91-BB48-9CED17D29756}"/>
    <pc:docChg chg="modSld">
      <pc:chgData name="Angel Daniel Galvez Posada" userId="S::adgalvez7@soy.sena.edu.co::fd1831d3-5229-4a8c-940a-c0ca435203c5" providerId="AD" clId="Web-{77115247-80EC-EA91-BB48-9CED17D29756}" dt="2024-04-10T21:19:19.178" v="5" actId="1076"/>
      <pc:docMkLst>
        <pc:docMk/>
      </pc:docMkLst>
      <pc:sldChg chg="modSp">
        <pc:chgData name="Angel Daniel Galvez Posada" userId="S::adgalvez7@soy.sena.edu.co::fd1831d3-5229-4a8c-940a-c0ca435203c5" providerId="AD" clId="Web-{77115247-80EC-EA91-BB48-9CED17D29756}" dt="2024-04-10T21:19:19.178" v="5" actId="1076"/>
        <pc:sldMkLst>
          <pc:docMk/>
          <pc:sldMk cId="3922708321" sldId="274"/>
        </pc:sldMkLst>
        <pc:spChg chg="mod">
          <ac:chgData name="Angel Daniel Galvez Posada" userId="S::adgalvez7@soy.sena.edu.co::fd1831d3-5229-4a8c-940a-c0ca435203c5" providerId="AD" clId="Web-{77115247-80EC-EA91-BB48-9CED17D29756}" dt="2024-04-10T21:19:19.178" v="5" actId="1076"/>
          <ac:spMkLst>
            <pc:docMk/>
            <pc:sldMk cId="3922708321" sldId="274"/>
            <ac:spMk id="2" creationId="{DA131923-C409-6931-EF83-0168BE0D885B}"/>
          </ac:spMkLst>
        </pc:spChg>
      </pc:sldChg>
    </pc:docChg>
  </pc:docChgLst>
  <pc:docChgLst>
    <pc:chgData name="John Nieto" userId="b6671d324d208eec" providerId="LiveId" clId="{A7DBC389-1189-4546-8660-955584113CFA}"/>
    <pc:docChg chg="modSld">
      <pc:chgData name="John Nieto" userId="b6671d324d208eec" providerId="LiveId" clId="{A7DBC389-1189-4546-8660-955584113CFA}" dt="2024-04-04T19:52:30.422" v="6" actId="1076"/>
      <pc:docMkLst>
        <pc:docMk/>
      </pc:docMkLst>
      <pc:sldChg chg="modSp mod">
        <pc:chgData name="John Nieto" userId="b6671d324d208eec" providerId="LiveId" clId="{A7DBC389-1189-4546-8660-955584113CFA}" dt="2024-04-04T19:52:30.422" v="6" actId="1076"/>
        <pc:sldMkLst>
          <pc:docMk/>
          <pc:sldMk cId="432883045" sldId="256"/>
        </pc:sldMkLst>
        <pc:spChg chg="mod">
          <ac:chgData name="John Nieto" userId="b6671d324d208eec" providerId="LiveId" clId="{A7DBC389-1189-4546-8660-955584113CFA}" dt="2024-04-04T19:52:26.711" v="5" actId="403"/>
          <ac:spMkLst>
            <pc:docMk/>
            <pc:sldMk cId="432883045" sldId="256"/>
            <ac:spMk id="2" creationId="{D6B1708C-1FDC-720A-EED8-75C64D060F38}"/>
          </ac:spMkLst>
        </pc:spChg>
        <pc:spChg chg="mod">
          <ac:chgData name="John Nieto" userId="b6671d324d208eec" providerId="LiveId" clId="{A7DBC389-1189-4546-8660-955584113CFA}" dt="2024-04-04T19:52:13.490" v="3" actId="1076"/>
          <ac:spMkLst>
            <pc:docMk/>
            <pc:sldMk cId="432883045" sldId="256"/>
            <ac:spMk id="4" creationId="{EDAB150C-650C-18EF-CE93-ED1F5FFE4F11}"/>
          </ac:spMkLst>
        </pc:spChg>
        <pc:spChg chg="mod">
          <ac:chgData name="John Nieto" userId="b6671d324d208eec" providerId="LiveId" clId="{A7DBC389-1189-4546-8660-955584113CFA}" dt="2024-04-04T19:52:30.422" v="6" actId="1076"/>
          <ac:spMkLst>
            <pc:docMk/>
            <pc:sldMk cId="432883045" sldId="256"/>
            <ac:spMk id="7" creationId="{00000000-0000-0000-0000-000000000000}"/>
          </ac:spMkLst>
        </pc:spChg>
      </pc:sldChg>
      <pc:sldChg chg="modSp mod">
        <pc:chgData name="John Nieto" userId="b6671d324d208eec" providerId="LiveId" clId="{A7DBC389-1189-4546-8660-955584113CFA}" dt="2024-04-04T19:51:41.411" v="1" actId="20577"/>
        <pc:sldMkLst>
          <pc:docMk/>
          <pc:sldMk cId="1540564802" sldId="263"/>
        </pc:sldMkLst>
        <pc:spChg chg="mod">
          <ac:chgData name="John Nieto" userId="b6671d324d208eec" providerId="LiveId" clId="{A7DBC389-1189-4546-8660-955584113CFA}" dt="2024-04-04T19:51:41.411" v="1" actId="20577"/>
          <ac:spMkLst>
            <pc:docMk/>
            <pc:sldMk cId="1540564802" sldId="263"/>
            <ac:spMk id="6" creationId="{00000000-0000-0000-0000-000000000000}"/>
          </ac:spMkLst>
        </pc:spChg>
      </pc:sldChg>
    </pc:docChg>
  </pc:docChgLst>
  <pc:docChgLst>
    <pc:chgData name="Sofia Nieto Garcia" userId="fc9de1f064d119a2" providerId="Windows Live" clId="Web-{9B527728-31C2-4673-B453-4C58DCB314BE}"/>
    <pc:docChg chg="addSld modSld">
      <pc:chgData name="Sofia Nieto Garcia" userId="fc9de1f064d119a2" providerId="Windows Live" clId="Web-{9B527728-31C2-4673-B453-4C58DCB314BE}" dt="2024-04-01T22:29:37.735" v="612"/>
      <pc:docMkLst>
        <pc:docMk/>
      </pc:docMkLst>
      <pc:sldChg chg="modSp">
        <pc:chgData name="Sofia Nieto Garcia" userId="fc9de1f064d119a2" providerId="Windows Live" clId="Web-{9B527728-31C2-4673-B453-4C58DCB314BE}" dt="2024-04-01T19:50:24.864" v="15" actId="20577"/>
        <pc:sldMkLst>
          <pc:docMk/>
          <pc:sldMk cId="432883045" sldId="256"/>
        </pc:sldMkLst>
        <pc:spChg chg="mod">
          <ac:chgData name="Sofia Nieto Garcia" userId="fc9de1f064d119a2" providerId="Windows Live" clId="Web-{9B527728-31C2-4673-B453-4C58DCB314BE}" dt="2024-04-01T19:50:24.864" v="15" actId="20577"/>
          <ac:spMkLst>
            <pc:docMk/>
            <pc:sldMk cId="432883045" sldId="256"/>
            <ac:spMk id="4" creationId="{EDAB150C-650C-18EF-CE93-ED1F5FFE4F11}"/>
          </ac:spMkLst>
        </pc:spChg>
      </pc:sldChg>
      <pc:sldChg chg="addSp delSp modSp">
        <pc:chgData name="Sofia Nieto Garcia" userId="fc9de1f064d119a2" providerId="Windows Live" clId="Web-{9B527728-31C2-4673-B453-4C58DCB314BE}" dt="2024-04-01T22:29:37.735" v="612"/>
        <pc:sldMkLst>
          <pc:docMk/>
          <pc:sldMk cId="1540564802" sldId="263"/>
        </pc:sldMkLst>
        <pc:spChg chg="add mod">
          <ac:chgData name="Sofia Nieto Garcia" userId="fc9de1f064d119a2" providerId="Windows Live" clId="Web-{9B527728-31C2-4673-B453-4C58DCB314BE}" dt="2024-04-01T22:26:29.324" v="609" actId="1076"/>
          <ac:spMkLst>
            <pc:docMk/>
            <pc:sldMk cId="1540564802" sldId="263"/>
            <ac:spMk id="3" creationId="{C5641AAB-187F-BEB5-730F-A2DA8682F466}"/>
          </ac:spMkLst>
        </pc:spChg>
        <pc:spChg chg="mod">
          <ac:chgData name="Sofia Nieto Garcia" userId="fc9de1f064d119a2" providerId="Windows Live" clId="Web-{9B527728-31C2-4673-B453-4C58DCB314BE}" dt="2024-04-01T20:59:21.640" v="596" actId="14100"/>
          <ac:spMkLst>
            <pc:docMk/>
            <pc:sldMk cId="1540564802" sldId="263"/>
            <ac:spMk id="6" creationId="{00000000-0000-0000-0000-000000000000}"/>
          </ac:spMkLst>
        </pc:spChg>
        <pc:spChg chg="add mod">
          <ac:chgData name="Sofia Nieto Garcia" userId="fc9de1f064d119a2" providerId="Windows Live" clId="Web-{9B527728-31C2-4673-B453-4C58DCB314BE}" dt="2024-04-01T22:29:37.735" v="612"/>
          <ac:spMkLst>
            <pc:docMk/>
            <pc:sldMk cId="1540564802" sldId="263"/>
            <ac:spMk id="8" creationId="{CD54B6F7-D5FD-4F21-B5EC-3E521921920F}"/>
          </ac:spMkLst>
        </pc:spChg>
        <pc:spChg chg="del">
          <ac:chgData name="Sofia Nieto Garcia" userId="fc9de1f064d119a2" providerId="Windows Live" clId="Web-{9B527728-31C2-4673-B453-4C58DCB314BE}" dt="2024-04-01T20:38:27.568" v="417"/>
          <ac:spMkLst>
            <pc:docMk/>
            <pc:sldMk cId="1540564802" sldId="263"/>
            <ac:spMk id="11" creationId="{18BDB53E-7836-B3EB-F1C6-014484C53D28}"/>
          </ac:spMkLst>
        </pc:spChg>
        <pc:spChg chg="del">
          <ac:chgData name="Sofia Nieto Garcia" userId="fc9de1f064d119a2" providerId="Windows Live" clId="Web-{9B527728-31C2-4673-B453-4C58DCB314BE}" dt="2024-04-01T20:38:24.802" v="416"/>
          <ac:spMkLst>
            <pc:docMk/>
            <pc:sldMk cId="1540564802" sldId="263"/>
            <ac:spMk id="13" creationId="{EB9E6D31-3753-40D9-1ADD-478D7127A42C}"/>
          </ac:spMkLst>
        </pc:spChg>
        <pc:spChg chg="del">
          <ac:chgData name="Sofia Nieto Garcia" userId="fc9de1f064d119a2" providerId="Windows Live" clId="Web-{9B527728-31C2-4673-B453-4C58DCB314BE}" dt="2024-04-01T20:38:17.427" v="414"/>
          <ac:spMkLst>
            <pc:docMk/>
            <pc:sldMk cId="1540564802" sldId="263"/>
            <ac:spMk id="14" creationId="{811EBDE1-0A5B-B5BA-C186-FA58A60EB049}"/>
          </ac:spMkLst>
        </pc:spChg>
        <pc:spChg chg="del">
          <ac:chgData name="Sofia Nieto Garcia" userId="fc9de1f064d119a2" providerId="Windows Live" clId="Web-{9B527728-31C2-4673-B453-4C58DCB314BE}" dt="2024-04-01T20:38:16.287" v="413"/>
          <ac:spMkLst>
            <pc:docMk/>
            <pc:sldMk cId="1540564802" sldId="263"/>
            <ac:spMk id="17" creationId="{763C1947-418E-24ED-7307-CCEF7E7D05BC}"/>
          </ac:spMkLst>
        </pc:spChg>
        <pc:picChg chg="del">
          <ac:chgData name="Sofia Nieto Garcia" userId="fc9de1f064d119a2" providerId="Windows Live" clId="Web-{9B527728-31C2-4673-B453-4C58DCB314BE}" dt="2024-04-01T20:38:29.021" v="418"/>
          <ac:picMkLst>
            <pc:docMk/>
            <pc:sldMk cId="1540564802" sldId="263"/>
            <ac:picMk id="8" creationId="{4360FD1E-E607-77EA-DB06-74590B8E3E0F}"/>
          </ac:picMkLst>
        </pc:picChg>
      </pc:sldChg>
      <pc:sldChg chg="modSp">
        <pc:chgData name="Sofia Nieto Garcia" userId="fc9de1f064d119a2" providerId="Windows Live" clId="Web-{9B527728-31C2-4673-B453-4C58DCB314BE}" dt="2024-04-01T20:34:40.235" v="397" actId="20577"/>
        <pc:sldMkLst>
          <pc:docMk/>
          <pc:sldMk cId="3343675780" sldId="271"/>
        </pc:sldMkLst>
        <pc:spChg chg="mod">
          <ac:chgData name="Sofia Nieto Garcia" userId="fc9de1f064d119a2" providerId="Windows Live" clId="Web-{9B527728-31C2-4673-B453-4C58DCB314BE}" dt="2024-04-01T20:34:40.235" v="397" actId="20577"/>
          <ac:spMkLst>
            <pc:docMk/>
            <pc:sldMk cId="3343675780" sldId="271"/>
            <ac:spMk id="2" creationId="{F66BA1D8-7358-E7BE-42C5-6860B8BBF2F0}"/>
          </ac:spMkLst>
        </pc:spChg>
      </pc:sldChg>
      <pc:sldChg chg="modSp">
        <pc:chgData name="Sofia Nieto Garcia" userId="fc9de1f064d119a2" providerId="Windows Live" clId="Web-{9B527728-31C2-4673-B453-4C58DCB314BE}" dt="2024-04-01T20:15:35.904" v="300" actId="20577"/>
        <pc:sldMkLst>
          <pc:docMk/>
          <pc:sldMk cId="2708595774" sldId="273"/>
        </pc:sldMkLst>
        <pc:spChg chg="mod">
          <ac:chgData name="Sofia Nieto Garcia" userId="fc9de1f064d119a2" providerId="Windows Live" clId="Web-{9B527728-31C2-4673-B453-4C58DCB314BE}" dt="2024-04-01T20:15:35.904" v="300" actId="20577"/>
          <ac:spMkLst>
            <pc:docMk/>
            <pc:sldMk cId="2708595774" sldId="273"/>
            <ac:spMk id="2" creationId="{F66BA1D8-7358-E7BE-42C5-6860B8BBF2F0}"/>
          </ac:spMkLst>
        </pc:spChg>
        <pc:spChg chg="mod">
          <ac:chgData name="Sofia Nieto Garcia" userId="fc9de1f064d119a2" providerId="Windows Live" clId="Web-{9B527728-31C2-4673-B453-4C58DCB314BE}" dt="2024-04-01T20:15:23.716" v="298" actId="20577"/>
          <ac:spMkLst>
            <pc:docMk/>
            <pc:sldMk cId="2708595774" sldId="273"/>
            <ac:spMk id="3" creationId="{00000000-0000-0000-0000-000000000000}"/>
          </ac:spMkLst>
        </pc:spChg>
      </pc:sldChg>
      <pc:sldChg chg="modSp">
        <pc:chgData name="Sofia Nieto Garcia" userId="fc9de1f064d119a2" providerId="Windows Live" clId="Web-{9B527728-31C2-4673-B453-4C58DCB314BE}" dt="2024-04-01T22:17:11.030" v="606" actId="20577"/>
        <pc:sldMkLst>
          <pc:docMk/>
          <pc:sldMk cId="3922708321" sldId="274"/>
        </pc:sldMkLst>
        <pc:spChg chg="mod">
          <ac:chgData name="Sofia Nieto Garcia" userId="fc9de1f064d119a2" providerId="Windows Live" clId="Web-{9B527728-31C2-4673-B453-4C58DCB314BE}" dt="2024-04-01T22:17:11.030" v="606" actId="20577"/>
          <ac:spMkLst>
            <pc:docMk/>
            <pc:sldMk cId="3922708321" sldId="274"/>
            <ac:spMk id="2" creationId="{DA131923-C409-6931-EF83-0168BE0D885B}"/>
          </ac:spMkLst>
        </pc:spChg>
      </pc:sldChg>
      <pc:sldChg chg="delSp add replId">
        <pc:chgData name="Sofia Nieto Garcia" userId="fc9de1f064d119a2" providerId="Windows Live" clId="Web-{9B527728-31C2-4673-B453-4C58DCB314BE}" dt="2024-04-01T22:01:36.931" v="597"/>
        <pc:sldMkLst>
          <pc:docMk/>
          <pc:sldMk cId="3092063094" sldId="277"/>
        </pc:sldMkLst>
        <pc:spChg chg="del">
          <ac:chgData name="Sofia Nieto Garcia" userId="fc9de1f064d119a2" providerId="Windows Live" clId="Web-{9B527728-31C2-4673-B453-4C58DCB314BE}" dt="2024-04-01T20:38:08.661" v="412"/>
          <ac:spMkLst>
            <pc:docMk/>
            <pc:sldMk cId="3092063094" sldId="277"/>
            <ac:spMk id="6" creationId="{00000000-0000-0000-0000-000000000000}"/>
          </ac:spMkLst>
        </pc:spChg>
        <pc:spChg chg="del">
          <ac:chgData name="Sofia Nieto Garcia" userId="fc9de1f064d119a2" providerId="Windows Live" clId="Web-{9B527728-31C2-4673-B453-4C58DCB314BE}" dt="2024-04-01T22:01:36.931" v="597"/>
          <ac:spMkLst>
            <pc:docMk/>
            <pc:sldMk cId="3092063094" sldId="277"/>
            <ac:spMk id="10" creationId="{9EDBCEE5-D6DA-31E4-9170-A0E359C627B8}"/>
          </ac:spMkLst>
        </pc:spChg>
      </pc:sldChg>
    </pc:docChg>
  </pc:docChgLst>
  <pc:docChgLst>
    <pc:chgData name="milopezc@sena.edu.co" userId="S::urn:spo:guest#milopezc@sena.edu.co::" providerId="AD" clId="Web-{D97428A6-E876-822A-52C9-8081799F7435}"/>
    <pc:docChg chg="modSld">
      <pc:chgData name="milopezc@sena.edu.co" userId="S::urn:spo:guest#milopezc@sena.edu.co::" providerId="AD" clId="Web-{D97428A6-E876-822A-52C9-8081799F7435}" dt="2024-04-08T22:05:25.287" v="5" actId="20577"/>
      <pc:docMkLst>
        <pc:docMk/>
      </pc:docMkLst>
      <pc:sldChg chg="modSp">
        <pc:chgData name="milopezc@sena.edu.co" userId="S::urn:spo:guest#milopezc@sena.edu.co::" providerId="AD" clId="Web-{D97428A6-E876-822A-52C9-8081799F7435}" dt="2024-04-08T22:05:25.287" v="5" actId="20577"/>
        <pc:sldMkLst>
          <pc:docMk/>
          <pc:sldMk cId="2708595774" sldId="273"/>
        </pc:sldMkLst>
        <pc:spChg chg="mod">
          <ac:chgData name="milopezc@sena.edu.co" userId="S::urn:spo:guest#milopezc@sena.edu.co::" providerId="AD" clId="Web-{D97428A6-E876-822A-52C9-8081799F7435}" dt="2024-04-08T22:05:25.287" v="5" actId="20577"/>
          <ac:spMkLst>
            <pc:docMk/>
            <pc:sldMk cId="2708595774" sldId="273"/>
            <ac:spMk id="2" creationId="{F66BA1D8-7358-E7BE-42C5-6860B8BBF2F0}"/>
          </ac:spMkLst>
        </pc:spChg>
      </pc:sldChg>
    </pc:docChg>
  </pc:docChgLst>
  <pc:docChgLst>
    <pc:chgData name="Sofia Nieto Garcia" userId="S::sofnieto1@soy.sena.edu.co::ca680d43-4406-4879-b7cb-dda37044321f" providerId="AD" clId="Web-{B4E939D5-9C74-68A2-5A67-E80EF57B5500}"/>
    <pc:docChg chg="modSld">
      <pc:chgData name="Sofia Nieto Garcia" userId="S::sofnieto1@soy.sena.edu.co::ca680d43-4406-4879-b7cb-dda37044321f" providerId="AD" clId="Web-{B4E939D5-9C74-68A2-5A67-E80EF57B5500}" dt="2024-04-30T20:43:00.922" v="985" actId="20577"/>
      <pc:docMkLst>
        <pc:docMk/>
      </pc:docMkLst>
      <pc:sldChg chg="addSp delSp modSp">
        <pc:chgData name="Sofia Nieto Garcia" userId="S::sofnieto1@soy.sena.edu.co::ca680d43-4406-4879-b7cb-dda37044321f" providerId="AD" clId="Web-{B4E939D5-9C74-68A2-5A67-E80EF57B5500}" dt="2024-04-30T18:39:13.309" v="85"/>
        <pc:sldMkLst>
          <pc:docMk/>
          <pc:sldMk cId="432883045" sldId="256"/>
        </pc:sldMkLst>
        <pc:spChg chg="add del mod">
          <ac:chgData name="Sofia Nieto Garcia" userId="S::sofnieto1@soy.sena.edu.co::ca680d43-4406-4879-b7cb-dda37044321f" providerId="AD" clId="Web-{B4E939D5-9C74-68A2-5A67-E80EF57B5500}" dt="2024-04-30T18:39:13.309" v="85"/>
          <ac:spMkLst>
            <pc:docMk/>
            <pc:sldMk cId="432883045" sldId="256"/>
            <ac:spMk id="3" creationId="{5E8E79CE-CD8A-F741-CC2E-8B210C2A3511}"/>
          </ac:spMkLst>
        </pc:spChg>
        <pc:spChg chg="mod">
          <ac:chgData name="Sofia Nieto Garcia" userId="S::sofnieto1@soy.sena.edu.co::ca680d43-4406-4879-b7cb-dda37044321f" providerId="AD" clId="Web-{B4E939D5-9C74-68A2-5A67-E80EF57B5500}" dt="2024-04-30T18:38:33.465" v="43" actId="20577"/>
          <ac:spMkLst>
            <pc:docMk/>
            <pc:sldMk cId="432883045" sldId="256"/>
            <ac:spMk id="7" creationId="{00000000-0000-0000-0000-000000000000}"/>
          </ac:spMkLst>
        </pc:spChg>
      </pc:sldChg>
      <pc:sldChg chg="modSp">
        <pc:chgData name="Sofia Nieto Garcia" userId="S::sofnieto1@soy.sena.edu.co::ca680d43-4406-4879-b7cb-dda37044321f" providerId="AD" clId="Web-{B4E939D5-9C74-68A2-5A67-E80EF57B5500}" dt="2024-04-30T19:48:45.966" v="628" actId="20577"/>
        <pc:sldMkLst>
          <pc:docMk/>
          <pc:sldMk cId="1540564802" sldId="263"/>
        </pc:sldMkLst>
        <pc:spChg chg="mod">
          <ac:chgData name="Sofia Nieto Garcia" userId="S::sofnieto1@soy.sena.edu.co::ca680d43-4406-4879-b7cb-dda37044321f" providerId="AD" clId="Web-{B4E939D5-9C74-68A2-5A67-E80EF57B5500}" dt="2024-04-30T19:46:08.279" v="488" actId="20577"/>
          <ac:spMkLst>
            <pc:docMk/>
            <pc:sldMk cId="1540564802" sldId="263"/>
            <ac:spMk id="6" creationId="{00000000-0000-0000-0000-000000000000}"/>
          </ac:spMkLst>
        </pc:spChg>
        <pc:spChg chg="mod">
          <ac:chgData name="Sofia Nieto Garcia" userId="S::sofnieto1@soy.sena.edu.co::ca680d43-4406-4879-b7cb-dda37044321f" providerId="AD" clId="Web-{B4E939D5-9C74-68A2-5A67-E80EF57B5500}" dt="2024-04-30T19:48:45.966" v="628" actId="20577"/>
          <ac:spMkLst>
            <pc:docMk/>
            <pc:sldMk cId="1540564802" sldId="263"/>
            <ac:spMk id="8" creationId="{CD54B6F7-D5FD-4F21-B5EC-3E521921920F}"/>
          </ac:spMkLst>
        </pc:spChg>
      </pc:sldChg>
      <pc:sldChg chg="addSp delSp modSp">
        <pc:chgData name="Sofia Nieto Garcia" userId="S::sofnieto1@soy.sena.edu.co::ca680d43-4406-4879-b7cb-dda37044321f" providerId="AD" clId="Web-{B4E939D5-9C74-68A2-5A67-E80EF57B5500}" dt="2024-04-30T19:59:50.120" v="745" actId="20577"/>
        <pc:sldMkLst>
          <pc:docMk/>
          <pc:sldMk cId="3343675780" sldId="271"/>
        </pc:sldMkLst>
        <pc:spChg chg="mod">
          <ac:chgData name="Sofia Nieto Garcia" userId="S::sofnieto1@soy.sena.edu.co::ca680d43-4406-4879-b7cb-dda37044321f" providerId="AD" clId="Web-{B4E939D5-9C74-68A2-5A67-E80EF57B5500}" dt="2024-04-30T19:19:16.785" v="416" actId="20577"/>
          <ac:spMkLst>
            <pc:docMk/>
            <pc:sldMk cId="3343675780" sldId="271"/>
            <ac:spMk id="2" creationId="{F66BA1D8-7358-E7BE-42C5-6860B8BBF2F0}"/>
          </ac:spMkLst>
        </pc:spChg>
        <pc:spChg chg="del">
          <ac:chgData name="Sofia Nieto Garcia" userId="S::sofnieto1@soy.sena.edu.co::ca680d43-4406-4879-b7cb-dda37044321f" providerId="AD" clId="Web-{B4E939D5-9C74-68A2-5A67-E80EF57B5500}" dt="2024-04-30T19:59:41.510" v="742"/>
          <ac:spMkLst>
            <pc:docMk/>
            <pc:sldMk cId="3343675780" sldId="271"/>
            <ac:spMk id="3" creationId="{3A33B9C8-6016-FD8D-9F02-73DD484DBE2C}"/>
          </ac:spMkLst>
        </pc:spChg>
        <pc:spChg chg="add mod">
          <ac:chgData name="Sofia Nieto Garcia" userId="S::sofnieto1@soy.sena.edu.co::ca680d43-4406-4879-b7cb-dda37044321f" providerId="AD" clId="Web-{B4E939D5-9C74-68A2-5A67-E80EF57B5500}" dt="2024-04-30T19:59:50.120" v="745" actId="20577"/>
          <ac:spMkLst>
            <pc:docMk/>
            <pc:sldMk cId="3343675780" sldId="271"/>
            <ac:spMk id="8" creationId="{2849FAEF-8BFC-4FDD-1FCF-4716EA3C41FF}"/>
          </ac:spMkLst>
        </pc:spChg>
      </pc:sldChg>
      <pc:sldChg chg="addSp delSp modSp">
        <pc:chgData name="Sofia Nieto Garcia" userId="S::sofnieto1@soy.sena.edu.co::ca680d43-4406-4879-b7cb-dda37044321f" providerId="AD" clId="Web-{B4E939D5-9C74-68A2-5A67-E80EF57B5500}" dt="2024-04-30T19:14:21.536" v="248" actId="1076"/>
        <pc:sldMkLst>
          <pc:docMk/>
          <pc:sldMk cId="2708595774" sldId="273"/>
        </pc:sldMkLst>
        <pc:spChg chg="mod">
          <ac:chgData name="Sofia Nieto Garcia" userId="S::sofnieto1@soy.sena.edu.co::ca680d43-4406-4879-b7cb-dda37044321f" providerId="AD" clId="Web-{B4E939D5-9C74-68A2-5A67-E80EF57B5500}" dt="2024-04-30T19:14:16.208" v="247" actId="1076"/>
          <ac:spMkLst>
            <pc:docMk/>
            <pc:sldMk cId="2708595774" sldId="273"/>
            <ac:spMk id="2" creationId="{F66BA1D8-7358-E7BE-42C5-6860B8BBF2F0}"/>
          </ac:spMkLst>
        </pc:spChg>
        <pc:spChg chg="del">
          <ac:chgData name="Sofia Nieto Garcia" userId="S::sofnieto1@soy.sena.edu.co::ca680d43-4406-4879-b7cb-dda37044321f" providerId="AD" clId="Web-{B4E939D5-9C74-68A2-5A67-E80EF57B5500}" dt="2024-04-30T18:37:39.762" v="37"/>
          <ac:spMkLst>
            <pc:docMk/>
            <pc:sldMk cId="2708595774" sldId="273"/>
            <ac:spMk id="3" creationId="{00000000-0000-0000-0000-000000000000}"/>
          </ac:spMkLst>
        </pc:spChg>
        <pc:spChg chg="mod">
          <ac:chgData name="Sofia Nieto Garcia" userId="S::sofnieto1@soy.sena.edu.co::ca680d43-4406-4879-b7cb-dda37044321f" providerId="AD" clId="Web-{B4E939D5-9C74-68A2-5A67-E80EF57B5500}" dt="2024-04-30T19:14:21.536" v="248" actId="1076"/>
          <ac:spMkLst>
            <pc:docMk/>
            <pc:sldMk cId="2708595774" sldId="273"/>
            <ac:spMk id="4" creationId="{00000000-0000-0000-0000-000000000000}"/>
          </ac:spMkLst>
        </pc:spChg>
        <pc:spChg chg="add mod">
          <ac:chgData name="Sofia Nieto Garcia" userId="S::sofnieto1@soy.sena.edu.co::ca680d43-4406-4879-b7cb-dda37044321f" providerId="AD" clId="Web-{B4E939D5-9C74-68A2-5A67-E80EF57B5500}" dt="2024-04-30T18:39:44.559" v="96" actId="1076"/>
          <ac:spMkLst>
            <pc:docMk/>
            <pc:sldMk cId="2708595774" sldId="273"/>
            <ac:spMk id="8" creationId="{76FA3000-8434-6FB5-2A3E-31E3619E24F8}"/>
          </ac:spMkLst>
        </pc:spChg>
        <pc:spChg chg="add del mod">
          <ac:chgData name="Sofia Nieto Garcia" userId="S::sofnieto1@soy.sena.edu.co::ca680d43-4406-4879-b7cb-dda37044321f" providerId="AD" clId="Web-{B4E939D5-9C74-68A2-5A67-E80EF57B5500}" dt="2024-04-30T19:03:02.476" v="194"/>
          <ac:spMkLst>
            <pc:docMk/>
            <pc:sldMk cId="2708595774" sldId="273"/>
            <ac:spMk id="9" creationId="{5E8E79CE-CD8A-F741-CC2E-8B210C2A3511}"/>
          </ac:spMkLst>
        </pc:spChg>
      </pc:sldChg>
      <pc:sldChg chg="addSp delSp modSp">
        <pc:chgData name="Sofia Nieto Garcia" userId="S::sofnieto1@soy.sena.edu.co::ca680d43-4406-4879-b7cb-dda37044321f" providerId="AD" clId="Web-{B4E939D5-9C74-68A2-5A67-E80EF57B5500}" dt="2024-04-30T20:32:10.049" v="805" actId="20577"/>
        <pc:sldMkLst>
          <pc:docMk/>
          <pc:sldMk cId="3922708321" sldId="274"/>
        </pc:sldMkLst>
        <pc:spChg chg="del">
          <ac:chgData name="Sofia Nieto Garcia" userId="S::sofnieto1@soy.sena.edu.co::ca680d43-4406-4879-b7cb-dda37044321f" providerId="AD" clId="Web-{B4E939D5-9C74-68A2-5A67-E80EF57B5500}" dt="2024-04-30T19:59:55.338" v="746"/>
          <ac:spMkLst>
            <pc:docMk/>
            <pc:sldMk cId="3922708321" sldId="274"/>
            <ac:spMk id="3" creationId="{DC291ACC-F558-1ACB-A632-49CA5C6FCA34}"/>
          </ac:spMkLst>
        </pc:spChg>
        <pc:spChg chg="add mod">
          <ac:chgData name="Sofia Nieto Garcia" userId="S::sofnieto1@soy.sena.edu.co::ca680d43-4406-4879-b7cb-dda37044321f" providerId="AD" clId="Web-{B4E939D5-9C74-68A2-5A67-E80EF57B5500}" dt="2024-04-30T20:00:10.651" v="749"/>
          <ac:spMkLst>
            <pc:docMk/>
            <pc:sldMk cId="3922708321" sldId="274"/>
            <ac:spMk id="6" creationId="{A5CFAB6A-888B-B0B8-0125-898DE180E1C4}"/>
          </ac:spMkLst>
        </pc:spChg>
        <pc:spChg chg="mod">
          <ac:chgData name="Sofia Nieto Garcia" userId="S::sofnieto1@soy.sena.edu.co::ca680d43-4406-4879-b7cb-dda37044321f" providerId="AD" clId="Web-{B4E939D5-9C74-68A2-5A67-E80EF57B5500}" dt="2024-04-30T20:32:10.049" v="805" actId="20577"/>
          <ac:spMkLst>
            <pc:docMk/>
            <pc:sldMk cId="3922708321" sldId="274"/>
            <ac:spMk id="7" creationId="{464005B6-845A-A95D-10E3-1289A3707EAD}"/>
          </ac:spMkLst>
        </pc:spChg>
      </pc:sldChg>
      <pc:sldChg chg="addSp delSp modSp">
        <pc:chgData name="Sofia Nieto Garcia" userId="S::sofnieto1@soy.sena.edu.co::ca680d43-4406-4879-b7cb-dda37044321f" providerId="AD" clId="Web-{B4E939D5-9C74-68A2-5A67-E80EF57B5500}" dt="2024-04-30T20:00:30.198" v="753" actId="20577"/>
        <pc:sldMkLst>
          <pc:docMk/>
          <pc:sldMk cId="821972697" sldId="275"/>
        </pc:sldMkLst>
        <pc:spChg chg="del">
          <ac:chgData name="Sofia Nieto Garcia" userId="S::sofnieto1@soy.sena.edu.co::ca680d43-4406-4879-b7cb-dda37044321f" providerId="AD" clId="Web-{B4E939D5-9C74-68A2-5A67-E80EF57B5500}" dt="2024-04-30T20:00:20.948" v="750"/>
          <ac:spMkLst>
            <pc:docMk/>
            <pc:sldMk cId="821972697" sldId="275"/>
            <ac:spMk id="3" creationId="{E28BDDA1-AFB3-8FE4-A010-84D6DE39020A}"/>
          </ac:spMkLst>
        </pc:spChg>
        <pc:spChg chg="add mod">
          <ac:chgData name="Sofia Nieto Garcia" userId="S::sofnieto1@soy.sena.edu.co::ca680d43-4406-4879-b7cb-dda37044321f" providerId="AD" clId="Web-{B4E939D5-9C74-68A2-5A67-E80EF57B5500}" dt="2024-04-30T20:00:30.198" v="753" actId="20577"/>
          <ac:spMkLst>
            <pc:docMk/>
            <pc:sldMk cId="821972697" sldId="275"/>
            <ac:spMk id="6" creationId="{0DFF125A-C3D4-E242-E4FC-EA44C70DAE7E}"/>
          </ac:spMkLst>
        </pc:spChg>
      </pc:sldChg>
      <pc:sldChg chg="modSp">
        <pc:chgData name="Sofia Nieto Garcia" userId="S::sofnieto1@soy.sena.edu.co::ca680d43-4406-4879-b7cb-dda37044321f" providerId="AD" clId="Web-{B4E939D5-9C74-68A2-5A67-E80EF57B5500}" dt="2024-04-30T19:52:45.981" v="739" actId="1076"/>
        <pc:sldMkLst>
          <pc:docMk/>
          <pc:sldMk cId="3092063094" sldId="277"/>
        </pc:sldMkLst>
        <pc:spChg chg="mod">
          <ac:chgData name="Sofia Nieto Garcia" userId="S::sofnieto1@soy.sena.edu.co::ca680d43-4406-4879-b7cb-dda37044321f" providerId="AD" clId="Web-{B4E939D5-9C74-68A2-5A67-E80EF57B5500}" dt="2024-04-30T19:52:45.981" v="739" actId="1076"/>
          <ac:spMkLst>
            <pc:docMk/>
            <pc:sldMk cId="3092063094" sldId="277"/>
            <ac:spMk id="17" creationId="{763C1947-418E-24ED-7307-CCEF7E7D05BC}"/>
          </ac:spMkLst>
        </pc:spChg>
      </pc:sldChg>
      <pc:sldChg chg="addSp delSp modSp">
        <pc:chgData name="Sofia Nieto Garcia" userId="S::sofnieto1@soy.sena.edu.co::ca680d43-4406-4879-b7cb-dda37044321f" providerId="AD" clId="Web-{B4E939D5-9C74-68A2-5A67-E80EF57B5500}" dt="2024-04-30T20:43:00.922" v="985" actId="20577"/>
        <pc:sldMkLst>
          <pc:docMk/>
          <pc:sldMk cId="27879664" sldId="278"/>
        </pc:sldMkLst>
        <pc:spChg chg="mod">
          <ac:chgData name="Sofia Nieto Garcia" userId="S::sofnieto1@soy.sena.edu.co::ca680d43-4406-4879-b7cb-dda37044321f" providerId="AD" clId="Web-{B4E939D5-9C74-68A2-5A67-E80EF57B5500}" dt="2024-04-30T20:43:00.922" v="985" actId="20577"/>
          <ac:spMkLst>
            <pc:docMk/>
            <pc:sldMk cId="27879664" sldId="278"/>
            <ac:spMk id="2" creationId="{8F5665FE-6AF5-2038-C4D1-8DF14EC916C7}"/>
          </ac:spMkLst>
        </pc:spChg>
        <pc:spChg chg="del">
          <ac:chgData name="Sofia Nieto Garcia" userId="S::sofnieto1@soy.sena.edu.co::ca680d43-4406-4879-b7cb-dda37044321f" providerId="AD" clId="Web-{B4E939D5-9C74-68A2-5A67-E80EF57B5500}" dt="2024-04-30T20:00:37.666" v="754"/>
          <ac:spMkLst>
            <pc:docMk/>
            <pc:sldMk cId="27879664" sldId="278"/>
            <ac:spMk id="3" creationId="{E28BDDA1-AFB3-8FE4-A010-84D6DE39020A}"/>
          </ac:spMkLst>
        </pc:spChg>
        <pc:spChg chg="add mod">
          <ac:chgData name="Sofia Nieto Garcia" userId="S::sofnieto1@soy.sena.edu.co::ca680d43-4406-4879-b7cb-dda37044321f" providerId="AD" clId="Web-{B4E939D5-9C74-68A2-5A67-E80EF57B5500}" dt="2024-04-30T20:01:00.229" v="759" actId="20577"/>
          <ac:spMkLst>
            <pc:docMk/>
            <pc:sldMk cId="27879664" sldId="278"/>
            <ac:spMk id="7" creationId="{BF436021-6855-5C01-20D8-B7334640C39D}"/>
          </ac:spMkLst>
        </pc:spChg>
        <pc:picChg chg="mod">
          <ac:chgData name="Sofia Nieto Garcia" userId="S::sofnieto1@soy.sena.edu.co::ca680d43-4406-4879-b7cb-dda37044321f" providerId="AD" clId="Web-{B4E939D5-9C74-68A2-5A67-E80EF57B5500}" dt="2024-04-30T20:38:37.907" v="808" actId="1076"/>
          <ac:picMkLst>
            <pc:docMk/>
            <pc:sldMk cId="27879664" sldId="278"/>
            <ac:picMk id="11" creationId="{23DA83AC-B604-5952-DA65-21184E0B2A6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-gobiern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30/04/2024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757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30/04/2024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057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nterna+textur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8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na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ierr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30/04/2024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780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30/04/2024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8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30/04/2024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5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2514225" y="1229763"/>
            <a:ext cx="597625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s-ES" sz="2000" b="1">
                <a:cs typeface="Calibri"/>
              </a:rPr>
              <a:t>GESTIÓN EN SISTEMAS DE VENTAS E INVENTARIOS EN LINEA PARA ALFIBRAS S.A.S</a:t>
            </a:r>
            <a:r>
              <a:rPr lang="es-ES" sz="2000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</a:t>
            </a:r>
            <a:endParaRPr lang="es-E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algn="r"/>
            <a:endParaRPr lang="es-ES" sz="2000" b="1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B1708C-1FDC-720A-EED8-75C64D060F38}"/>
              </a:ext>
            </a:extLst>
          </p:cNvPr>
          <p:cNvSpPr txBox="1"/>
          <p:nvPr/>
        </p:nvSpPr>
        <p:spPr>
          <a:xfrm>
            <a:off x="7127458" y="2117780"/>
            <a:ext cx="327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/>
              <a:t>FICHA: 2900615</a:t>
            </a:r>
            <a:endParaRPr lang="es-CO" sz="12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DAB150C-650C-18EF-CE93-ED1F5FFE4F11}"/>
              </a:ext>
            </a:extLst>
          </p:cNvPr>
          <p:cNvSpPr txBox="1"/>
          <p:nvPr/>
        </p:nvSpPr>
        <p:spPr>
          <a:xfrm>
            <a:off x="3877249" y="2400698"/>
            <a:ext cx="435174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s-MX" sz="1200"/>
              <a:t>Diego Alejandro </a:t>
            </a:r>
            <a:r>
              <a:rPr lang="es-MX" sz="1200" err="1"/>
              <a:t>Pabon</a:t>
            </a:r>
            <a:r>
              <a:rPr lang="es-MX" sz="1200"/>
              <a:t> Barrera </a:t>
            </a:r>
          </a:p>
          <a:p>
            <a:pPr algn="r"/>
            <a:r>
              <a:rPr lang="es-MX" sz="1200" err="1"/>
              <a:t>Angel</a:t>
            </a:r>
            <a:r>
              <a:rPr lang="es-MX" sz="1200"/>
              <a:t> Daniel </a:t>
            </a:r>
            <a:r>
              <a:rPr lang="es-MX" sz="1200" err="1"/>
              <a:t>Galvez</a:t>
            </a:r>
            <a:r>
              <a:rPr lang="es-MX" sz="1200"/>
              <a:t> Posada</a:t>
            </a:r>
            <a:endParaRPr lang="es-CO" sz="1200"/>
          </a:p>
          <a:p>
            <a:pPr algn="r"/>
            <a:r>
              <a:rPr lang="es-CO" sz="1200"/>
              <a:t>Sofia Nieto </a:t>
            </a:r>
            <a:r>
              <a:rPr lang="es-CO" sz="1200" err="1"/>
              <a:t>Garcia</a:t>
            </a:r>
            <a:r>
              <a:rPr lang="es-CO" sz="1200"/>
              <a:t> </a:t>
            </a:r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43288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AF737-EAC1-1578-C3CB-2F0EE87A0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D926B5-6A59-1FA1-0FF6-CAB96BA148DB}"/>
              </a:ext>
            </a:extLst>
          </p:cNvPr>
          <p:cNvSpPr txBox="1"/>
          <p:nvPr/>
        </p:nvSpPr>
        <p:spPr>
          <a:xfrm>
            <a:off x="538332" y="1447734"/>
            <a:ext cx="39150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 b="1">
                <a:ea typeface="Calibri"/>
                <a:cs typeface="Calibri"/>
              </a:rPr>
              <a:t>VENTAJAS 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0ADE11F-19B1-C7F1-688D-72FE03EDADB6}"/>
              </a:ext>
            </a:extLst>
          </p:cNvPr>
          <p:cNvSpPr/>
          <p:nvPr/>
        </p:nvSpPr>
        <p:spPr>
          <a:xfrm flipV="1">
            <a:off x="540617" y="1304320"/>
            <a:ext cx="7942075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5665FE-6AF5-2038-C4D1-8DF14EC916C7}"/>
              </a:ext>
            </a:extLst>
          </p:cNvPr>
          <p:cNvSpPr txBox="1"/>
          <p:nvPr/>
        </p:nvSpPr>
        <p:spPr>
          <a:xfrm>
            <a:off x="208518" y="2030581"/>
            <a:ext cx="5403814" cy="3354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s-ES" sz="1200">
                <a:latin typeface="Arial"/>
                <a:cs typeface="Arial"/>
              </a:rPr>
              <a:t>Eficacia al consultar los inventarios.</a:t>
            </a:r>
          </a:p>
          <a:p>
            <a:pPr marL="285750" indent="-285750">
              <a:buFont typeface="Calibri"/>
              <a:buChar char="-"/>
            </a:pPr>
            <a:endParaRPr lang="es-ES" sz="12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s-ES" sz="1200">
                <a:latin typeface="Arial"/>
                <a:cs typeface="Arial"/>
              </a:rPr>
              <a:t>Mejora el orden de la información de las piezas cargadas al inventario.</a:t>
            </a:r>
          </a:p>
          <a:p>
            <a:pPr marL="285750" indent="-285750">
              <a:buFont typeface="Calibri"/>
              <a:buChar char="-"/>
            </a:pPr>
            <a:endParaRPr lang="es-ES" sz="12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s-ES" sz="1200">
                <a:latin typeface="Arial"/>
                <a:cs typeface="Arial"/>
              </a:rPr>
              <a:t>Contará con un apartado donde se podrá realizar una orden de compra de piezas personalizadas .</a:t>
            </a:r>
          </a:p>
          <a:p>
            <a:pPr marL="285750" indent="-285750">
              <a:buFont typeface="Calibri"/>
              <a:buChar char="-"/>
            </a:pPr>
            <a:endParaRPr lang="es-ES" sz="12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s-ES" sz="1200">
                <a:latin typeface="Arial"/>
                <a:cs typeface="Arial"/>
              </a:rPr>
              <a:t>Contará con un catálogo donde los clientes podrán ver los productos que ofrecen.</a:t>
            </a:r>
          </a:p>
          <a:p>
            <a:pPr marL="285750" indent="-285750">
              <a:buFont typeface="Calibri"/>
              <a:buChar char="-"/>
            </a:pPr>
            <a:endParaRPr lang="es-ES" sz="12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s-ES" sz="1200">
                <a:latin typeface="Arial"/>
                <a:cs typeface="Arial"/>
              </a:rPr>
              <a:t>Al estar la información en la nube les facilita a los usuarios </a:t>
            </a:r>
          </a:p>
          <a:p>
            <a:pPr marL="285750" indent="-285750">
              <a:buFont typeface="Calibri"/>
              <a:buChar char="-"/>
            </a:pPr>
            <a:endParaRPr lang="es-ES" sz="12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s-ES" sz="1200">
                <a:latin typeface="Arial"/>
                <a:cs typeface="Arial"/>
              </a:rPr>
              <a:t>Podrá tener más visibilidad a los clientes.</a:t>
            </a:r>
          </a:p>
          <a:p>
            <a:pPr marL="285750" indent="-285750">
              <a:buFont typeface="Calibri"/>
              <a:buChar char="-"/>
            </a:pPr>
            <a:endParaRPr lang="es-ES" sz="12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s-ES" sz="1200">
                <a:latin typeface="Arial"/>
                <a:cs typeface="Arial"/>
              </a:rPr>
              <a:t>Más facilidad al crear un pedido o comprar uno ya hecho.</a:t>
            </a:r>
          </a:p>
          <a:p>
            <a:pPr marL="285750" indent="-285750">
              <a:buFont typeface="Calibri"/>
              <a:buChar char="-"/>
            </a:pPr>
            <a:endParaRPr lang="es-ES" sz="140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endParaRPr lang="es-ES">
              <a:latin typeface="Arial"/>
              <a:cs typeface="Arial"/>
            </a:endParaRPr>
          </a:p>
        </p:txBody>
      </p:sp>
      <p:pic>
        <p:nvPicPr>
          <p:cNvPr id="11" name="Imagen 10" descr="VENTAJAS Y DESVENTAJAS DE UNA MAQUINA CNC">
            <a:extLst>
              <a:ext uri="{FF2B5EF4-FFF2-40B4-BE49-F238E27FC236}">
                <a16:creationId xmlns:a16="http://schemas.microsoft.com/office/drawing/2014/main" id="{23DA83AC-B604-5952-DA65-21184E0B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385" y="1448259"/>
            <a:ext cx="3113616" cy="310303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F436021-6855-5C01-20D8-B7334640C39D}"/>
              </a:ext>
            </a:extLst>
          </p:cNvPr>
          <p:cNvSpPr txBox="1"/>
          <p:nvPr/>
        </p:nvSpPr>
        <p:spPr>
          <a:xfrm>
            <a:off x="1789267" y="573596"/>
            <a:ext cx="597625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>
                <a:cs typeface="Calibri"/>
              </a:rPr>
              <a:t>GESTIÓN EN SISTEMAS DE VENTAS E INVENTARIOS EN LINEA (ALFIBRAS S.A.S)</a:t>
            </a:r>
            <a:r>
              <a:rPr lang="es-ES" sz="2000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</a:t>
            </a:r>
            <a:endParaRPr lang="es-E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7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796523" y="373159"/>
            <a:ext cx="573947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6600" b="1">
                <a:cs typeface="Calibri"/>
              </a:rPr>
              <a:t>ALFIBRAS S.A.S</a:t>
            </a:r>
          </a:p>
        </p:txBody>
      </p:sp>
      <p:sp>
        <p:nvSpPr>
          <p:cNvPr id="5" name="Rectángulo 4"/>
          <p:cNvSpPr/>
          <p:nvPr/>
        </p:nvSpPr>
        <p:spPr>
          <a:xfrm flipV="1">
            <a:off x="954251" y="1503971"/>
            <a:ext cx="7193705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6BA1D8-7358-E7BE-42C5-6860B8BBF2F0}"/>
              </a:ext>
            </a:extLst>
          </p:cNvPr>
          <p:cNvSpPr txBox="1"/>
          <p:nvPr/>
        </p:nvSpPr>
        <p:spPr>
          <a:xfrm>
            <a:off x="378419" y="1943753"/>
            <a:ext cx="4502717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1600">
                <a:latin typeface="Arial" panose="020B0604020202020204" pitchFamily="34" charset="0"/>
                <a:cs typeface="Arial" panose="020B0604020202020204" pitchFamily="34" charset="0"/>
              </a:rPr>
              <a:t>- </a:t>
            </a:r>
            <a:r>
              <a:rPr lang="es-MX" sz="16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Alfibras es una compañía con amplia trayectoria en la fabricación y comercialización de productos elaborados en fibra de vidrio para el sector industrial, automotriz, campamento para obras civiles y todo lo relacionado con la fibra de vidrio. Su punto físico se encuentra la localidad de Engativá Calle 65 A #111B – 23.</a:t>
            </a:r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2" descr="Gratis Silla Al Lado De La Mesa Delante De Un Cobertizo De Madera Naranja Foto de stock">
            <a:extLst>
              <a:ext uri="{FF2B5EF4-FFF2-40B4-BE49-F238E27FC236}">
                <a16:creationId xmlns:a16="http://schemas.microsoft.com/office/drawing/2014/main" id="{A5798371-CA5B-B2E4-F955-F28968D0F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F3F9269-180B-DA52-9928-F5E3AF713A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873" y="1817086"/>
            <a:ext cx="1732721" cy="169091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5DC11CB-E52F-97D8-3964-68B8B371A5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452" y="1817086"/>
            <a:ext cx="1435504" cy="138355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A65709B-96B3-8BEF-9E83-05BE1656CA2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10401" b="12483"/>
          <a:stretch/>
        </p:blipFill>
        <p:spPr>
          <a:xfrm>
            <a:off x="6719113" y="3200642"/>
            <a:ext cx="1433680" cy="111826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1F7BE8-869E-2F84-51C4-C47C1632179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971" b="51685"/>
          <a:stretch/>
        </p:blipFill>
        <p:spPr>
          <a:xfrm>
            <a:off x="5037873" y="3508004"/>
            <a:ext cx="1681240" cy="81090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9431EA2-1C65-DC51-1BFF-F7DE90450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525" y="4404939"/>
            <a:ext cx="1053192" cy="6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41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1736E07-9BE1-BC96-7366-DBAFF33D6120}"/>
              </a:ext>
            </a:extLst>
          </p:cNvPr>
          <p:cNvSpPr txBox="1"/>
          <p:nvPr/>
        </p:nvSpPr>
        <p:spPr>
          <a:xfrm>
            <a:off x="848115" y="449137"/>
            <a:ext cx="711145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6000" b="1">
                <a:cs typeface="Calibri"/>
              </a:rPr>
              <a:t>MISIÓN Y VISIÓN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104CC26-FE08-EA40-CAAC-091F8D828444}"/>
              </a:ext>
            </a:extLst>
          </p:cNvPr>
          <p:cNvSpPr/>
          <p:nvPr/>
        </p:nvSpPr>
        <p:spPr>
          <a:xfrm flipV="1">
            <a:off x="848115" y="1388822"/>
            <a:ext cx="7193705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F8A64DD-78AE-94E6-B01D-6A50F64DE4E2}"/>
              </a:ext>
            </a:extLst>
          </p:cNvPr>
          <p:cNvSpPr txBox="1"/>
          <p:nvPr/>
        </p:nvSpPr>
        <p:spPr>
          <a:xfrm>
            <a:off x="831787" y="1804961"/>
            <a:ext cx="3328167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1600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MISIÓN: </a:t>
            </a:r>
            <a:r>
              <a:rPr lang="es-ES" sz="1600"/>
              <a:t>ALFIBRAS es una microempresa, que busca proporcionar productos en fibra de vidrio, acorde con las exigencias del mercado satisfaciendo los gustos y expectativas de los consumidores, permitiendo el crecimiento institucional e integrarnos en la búsqueda de un desarrollo nacional.</a:t>
            </a:r>
          </a:p>
          <a:p>
            <a:pPr algn="just"/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200869-0BB5-A6BA-FF9E-BB9F586A4453}"/>
              </a:ext>
            </a:extLst>
          </p:cNvPr>
          <p:cNvSpPr txBox="1"/>
          <p:nvPr/>
        </p:nvSpPr>
        <p:spPr>
          <a:xfrm>
            <a:off x="4821401" y="1875718"/>
            <a:ext cx="3328167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MX" sz="1600" b="1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VISIÓN: </a:t>
            </a:r>
            <a:r>
              <a:rPr lang="es-ES" sz="1600"/>
              <a:t>Ser reconocidos como grandes productores de artículos en fibra de vidrio, implementando procesos de perfeccionamiento e innovación en el mercado y así en un futuro convertirnos en lideres y gestores de procesos manufactureros.</a:t>
            </a:r>
          </a:p>
          <a:p>
            <a:pPr algn="just"/>
            <a:endParaRPr lang="es-MX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347AE2-2BB2-D4B0-97A7-9C86D107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525" y="4404939"/>
            <a:ext cx="1053192" cy="6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09990" y="1722000"/>
            <a:ext cx="39150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 b="1"/>
              <a:t>OBJETIVO GENERAL </a:t>
            </a:r>
            <a:endParaRPr lang="es-E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 flipV="1">
            <a:off x="408276" y="1277166"/>
            <a:ext cx="7527409" cy="50771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6BA1D8-7358-E7BE-42C5-6860B8BBF2F0}"/>
              </a:ext>
            </a:extLst>
          </p:cNvPr>
          <p:cNvSpPr txBox="1"/>
          <p:nvPr/>
        </p:nvSpPr>
        <p:spPr>
          <a:xfrm>
            <a:off x="408277" y="2167830"/>
            <a:ext cx="4375994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>
                <a:latin typeface="Arial"/>
                <a:cs typeface="Arial"/>
              </a:rPr>
              <a:t>- </a:t>
            </a:r>
            <a:r>
              <a:rPr lang="es-ES">
                <a:ea typeface="+mn-lt"/>
                <a:cs typeface="+mn-lt"/>
              </a:rPr>
              <a:t>Implementar un sistema de gestión de inventarios y control de ventas para la empresa "ALFIBRAS S.A.S", que permita mantener un registro detallado de existencias y ventas; Optimizar procesos  y mejorar el servicio al cliente.</a:t>
            </a:r>
            <a:endParaRPr lang="es-ES">
              <a:latin typeface="Arial"/>
              <a:cs typeface="Arial"/>
            </a:endParaRPr>
          </a:p>
        </p:txBody>
      </p:sp>
      <p:sp>
        <p:nvSpPr>
          <p:cNvPr id="6" name="AutoShape 2" descr="Gratis Silla Al Lado De La Mesa Delante De Un Cobertizo De Madera Naranja Foto de stock">
            <a:extLst>
              <a:ext uri="{FF2B5EF4-FFF2-40B4-BE49-F238E27FC236}">
                <a16:creationId xmlns:a16="http://schemas.microsoft.com/office/drawing/2014/main" id="{A5798371-CA5B-B2E4-F955-F28968D0F1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1" name="Imagen 10" descr="Imagen que contiene firmar&#10;&#10;Descripción generada automáticamente">
            <a:extLst>
              <a:ext uri="{FF2B5EF4-FFF2-40B4-BE49-F238E27FC236}">
                <a16:creationId xmlns:a16="http://schemas.microsoft.com/office/drawing/2014/main" id="{B088FF11-E511-0D15-FB70-4EE362B1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298621" y="1921112"/>
            <a:ext cx="3232044" cy="2001430"/>
          </a:xfrm>
          <a:prstGeom prst="rect">
            <a:avLst/>
          </a:prstGeom>
        </p:spPr>
      </p:pic>
      <p:sp>
        <p:nvSpPr>
          <p:cNvPr id="8" name="CuadroTexto 6">
            <a:extLst>
              <a:ext uri="{FF2B5EF4-FFF2-40B4-BE49-F238E27FC236}">
                <a16:creationId xmlns:a16="http://schemas.microsoft.com/office/drawing/2014/main" id="{76FA3000-8434-6FB5-2A3E-31E3619E24F8}"/>
              </a:ext>
            </a:extLst>
          </p:cNvPr>
          <p:cNvSpPr txBox="1"/>
          <p:nvPr/>
        </p:nvSpPr>
        <p:spPr>
          <a:xfrm>
            <a:off x="1427809" y="488510"/>
            <a:ext cx="597625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>
                <a:cs typeface="Calibri"/>
              </a:rPr>
              <a:t>GESTIÓN EN SISTEMAS DE VENTAS E INVENTARIOS EN LINEA (ALFIBRAS S.A.S)</a:t>
            </a:r>
            <a:r>
              <a:rPr lang="es-ES" sz="2000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</a:t>
            </a:r>
            <a:endParaRPr lang="es-E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8595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12194" y="1592033"/>
            <a:ext cx="391505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/>
              <a:t>OBJETIVOS ESPECIFICOS</a:t>
            </a:r>
          </a:p>
        </p:txBody>
      </p:sp>
      <p:sp>
        <p:nvSpPr>
          <p:cNvPr id="5" name="Rectángulo 4"/>
          <p:cNvSpPr/>
          <p:nvPr/>
        </p:nvSpPr>
        <p:spPr>
          <a:xfrm flipV="1">
            <a:off x="612194" y="1354650"/>
            <a:ext cx="7859463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66BA1D8-7358-E7BE-42C5-6860B8BBF2F0}"/>
              </a:ext>
            </a:extLst>
          </p:cNvPr>
          <p:cNvSpPr txBox="1"/>
          <p:nvPr/>
        </p:nvSpPr>
        <p:spPr>
          <a:xfrm>
            <a:off x="409990" y="2263420"/>
            <a:ext cx="577566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MX" sz="1600">
                <a:ea typeface="+mn-lt"/>
                <a:cs typeface="+mn-lt"/>
              </a:rPr>
              <a:t>Analizar la situación actual de los distintos problemas y necesidades que afronta ALFIBRAS S.A.S en el proceso de inventarios y el manejo de ventas. </a:t>
            </a:r>
            <a:endParaRPr lang="es-MX" sz="160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s-MX" sz="1600">
                <a:ea typeface="+mn-lt"/>
                <a:cs typeface="+mn-lt"/>
              </a:rPr>
              <a:t>Determinar los requerimientos para el funcionamiento del sistema de control de inventarios y ventas.</a:t>
            </a:r>
            <a:endParaRPr lang="es-MX" sz="160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s-MX" sz="1600">
                <a:ea typeface="+mn-lt"/>
                <a:cs typeface="+mn-lt"/>
              </a:rPr>
              <a:t>Desarrollar la base de datos con la información ya recibida. </a:t>
            </a:r>
            <a:endParaRPr lang="es-MX" sz="1600">
              <a:latin typeface="Calibri"/>
              <a:ea typeface="+mn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MX" sz="1600">
                <a:latin typeface="Calibri"/>
                <a:ea typeface="Calibri"/>
                <a:cs typeface="Calibri"/>
              </a:rPr>
              <a:t>Diseñar la sección para los comprobantes de compra.</a:t>
            </a:r>
          </a:p>
          <a:p>
            <a:pPr marL="285750" indent="-285750">
              <a:buFont typeface="Arial"/>
              <a:buChar char="•"/>
            </a:pPr>
            <a:r>
              <a:rPr lang="es-MX" sz="1600">
                <a:latin typeface="Calibri"/>
                <a:ea typeface="Calibri"/>
                <a:cs typeface="Calibri"/>
              </a:rPr>
              <a:t>Diseñar el prototipo del aplicativo para posteriormente desarrollar su codificación. </a:t>
            </a:r>
          </a:p>
        </p:txBody>
      </p:sp>
      <p:pic>
        <p:nvPicPr>
          <p:cNvPr id="6" name="Imagen 5" descr="Objetivos - Diccionario de símbolos políticos y sociales">
            <a:extLst>
              <a:ext uri="{FF2B5EF4-FFF2-40B4-BE49-F238E27FC236}">
                <a16:creationId xmlns:a16="http://schemas.microsoft.com/office/drawing/2014/main" id="{ACE8BB27-6666-8EC7-7E17-0F83798C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83" y="1696169"/>
            <a:ext cx="2904945" cy="2926511"/>
          </a:xfrm>
          <a:prstGeom prst="rect">
            <a:avLst/>
          </a:prstGeom>
        </p:spPr>
      </p:pic>
      <p:sp>
        <p:nvSpPr>
          <p:cNvPr id="8" name="CuadroTexto 6">
            <a:extLst>
              <a:ext uri="{FF2B5EF4-FFF2-40B4-BE49-F238E27FC236}">
                <a16:creationId xmlns:a16="http://schemas.microsoft.com/office/drawing/2014/main" id="{2849FAEF-8BFC-4FDD-1FCF-4716EA3C41FF}"/>
              </a:ext>
            </a:extLst>
          </p:cNvPr>
          <p:cNvSpPr txBox="1"/>
          <p:nvPr/>
        </p:nvSpPr>
        <p:spPr>
          <a:xfrm>
            <a:off x="1540558" y="499513"/>
            <a:ext cx="597625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>
                <a:cs typeface="Calibri"/>
              </a:rPr>
              <a:t>GESTIÓN EN SISTEMAS DE VENTAS E INVENTARIOS EN LINEA (ALFIBRAS S.A.S)</a:t>
            </a:r>
            <a:r>
              <a:rPr lang="es-ES" sz="2000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</a:t>
            </a:r>
            <a:endParaRPr lang="es-E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algn="r"/>
            <a:endParaRPr lang="es-ES" sz="2000" b="1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367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14944" y="362879"/>
            <a:ext cx="61048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PROBLEMÁTICA - SOLUCIÓN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16932" y="1629693"/>
            <a:ext cx="5757297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943239"/>
            <a:r>
              <a:rPr lang="es-ES" sz="1400">
                <a:latin typeface="Arial"/>
                <a:ea typeface="Helvetica Neue"/>
                <a:cs typeface="Arial"/>
              </a:rPr>
              <a:t>La empresa ALFIBRAS está dedicada a la producción de artículos en fibra de vidrio para el sector industrial, esta lleva en el  mercado aproximadamente 36 años y cuenta con 11 empleados,  pese a este trayecto se ha detectado falencias en el almacenamiento  de   materia prima y piezas terminadas, pues se lleva el registro o información de manera manual; .</a:t>
            </a:r>
            <a:endParaRPr lang="es-MX" sz="1400">
              <a:latin typeface="Arial"/>
              <a:ea typeface="Helvetica Neue"/>
              <a:cs typeface="Arial"/>
            </a:endParaRPr>
          </a:p>
        </p:txBody>
      </p:sp>
      <p:sp>
        <p:nvSpPr>
          <p:cNvPr id="7" name="Rectángulo 6"/>
          <p:cNvSpPr/>
          <p:nvPr/>
        </p:nvSpPr>
        <p:spPr>
          <a:xfrm flipV="1">
            <a:off x="311292" y="1009210"/>
            <a:ext cx="7884459" cy="8011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EDBCEE5-D6DA-31E4-9170-A0E359C627B8}"/>
              </a:ext>
            </a:extLst>
          </p:cNvPr>
          <p:cNvSpPr txBox="1"/>
          <p:nvPr/>
        </p:nvSpPr>
        <p:spPr>
          <a:xfrm>
            <a:off x="219678" y="1232400"/>
            <a:ext cx="39150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 b="1"/>
              <a:t>PROBLEMÁTICA </a:t>
            </a:r>
            <a:endParaRPr lang="es-E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5641AAB-187F-BEB5-730F-A2DA8682F466}"/>
              </a:ext>
            </a:extLst>
          </p:cNvPr>
          <p:cNvSpPr txBox="1"/>
          <p:nvPr/>
        </p:nvSpPr>
        <p:spPr>
          <a:xfrm>
            <a:off x="222836" y="3343730"/>
            <a:ext cx="39150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 b="1"/>
              <a:t>¿QUE SE REQUIERE?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D54B6F7-D5FD-4F21-B5EC-3E521921920F}"/>
              </a:ext>
            </a:extLst>
          </p:cNvPr>
          <p:cNvSpPr txBox="1"/>
          <p:nvPr/>
        </p:nvSpPr>
        <p:spPr>
          <a:xfrm>
            <a:off x="216931" y="3850994"/>
            <a:ext cx="5757296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943239"/>
            <a:r>
              <a:rPr lang="es-ES" sz="1400">
                <a:solidFill>
                  <a:srgbClr val="404040"/>
                </a:solidFill>
                <a:latin typeface="Arial"/>
                <a:ea typeface="Helvetica Neue"/>
                <a:cs typeface="Arial"/>
              </a:rPr>
              <a:t>S</a:t>
            </a:r>
            <a:r>
              <a:rPr lang="es-ES" sz="1400">
                <a:latin typeface="Arial"/>
                <a:ea typeface="Helvetica Neue"/>
                <a:cs typeface="Arial"/>
              </a:rPr>
              <a:t>e trata de dar solución a este problema implementando un sistema de gestión de inventarios y control de ventas para dar más facilidad al momento de requerir la información de ser necesaria debido a que al estar guardado en la nube se puede acceder a los datos con mucha mayor facilidad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D0440A9-E596-4794-2869-46C13333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122" y="1630592"/>
            <a:ext cx="1897705" cy="29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6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74" y="238073"/>
            <a:ext cx="608543" cy="5929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09437" y="235043"/>
            <a:ext cx="52421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600" b="1">
                <a:ea typeface="Calibri"/>
                <a:cs typeface="Calibri"/>
              </a:rPr>
              <a:t>PREGUNTA PROBLEMA</a:t>
            </a:r>
          </a:p>
        </p:txBody>
      </p:sp>
      <p:sp>
        <p:nvSpPr>
          <p:cNvPr id="7" name="Rectángulo 6"/>
          <p:cNvSpPr/>
          <p:nvPr/>
        </p:nvSpPr>
        <p:spPr>
          <a:xfrm flipV="1">
            <a:off x="311292" y="1009210"/>
            <a:ext cx="7884459" cy="8011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63C1947-418E-24ED-7307-CCEF7E7D05BC}"/>
              </a:ext>
            </a:extLst>
          </p:cNvPr>
          <p:cNvSpPr txBox="1"/>
          <p:nvPr/>
        </p:nvSpPr>
        <p:spPr>
          <a:xfrm>
            <a:off x="3281301" y="2107396"/>
            <a:ext cx="566024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 defTabSz="943239" hangingPunct="0"/>
            <a:r>
              <a:rPr lang="es-MX" sz="2000">
                <a:latin typeface="Arial"/>
                <a:ea typeface="Helvetica Neue"/>
                <a:cs typeface="Calibir"/>
              </a:rPr>
              <a:t>¿Cómo la implementación de una tienda digital con un sistema de administración de inventarios, puede ayudar al área de producción y ventas de la empresa?</a:t>
            </a:r>
            <a:endParaRPr lang="es-MX" sz="2000" i="0" u="none" strike="noStrike" cap="none" spc="0" normalizeH="0" baseline="0">
              <a:ln>
                <a:noFill/>
              </a:ln>
              <a:effectLst/>
              <a:uFillTx/>
              <a:latin typeface="Arial"/>
              <a:ea typeface="Helvetica Neue"/>
              <a:cs typeface="Calibir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90DD11-A5A5-39A8-1B8E-B3793AF6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32" y="1516002"/>
            <a:ext cx="3077653" cy="286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63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E8F0A-EC80-F747-73E9-E88280248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2B6D8CA-8A0E-9FAC-0A2C-EC4EC4C33027}"/>
              </a:ext>
            </a:extLst>
          </p:cNvPr>
          <p:cNvSpPr txBox="1"/>
          <p:nvPr/>
        </p:nvSpPr>
        <p:spPr>
          <a:xfrm>
            <a:off x="408794" y="1490866"/>
            <a:ext cx="39150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 b="1"/>
              <a:t>ALCANCE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464E264-903F-FA94-9DB7-E02AE7B75E3D}"/>
              </a:ext>
            </a:extLst>
          </p:cNvPr>
          <p:cNvSpPr/>
          <p:nvPr/>
        </p:nvSpPr>
        <p:spPr>
          <a:xfrm flipV="1">
            <a:off x="540617" y="1304320"/>
            <a:ext cx="7942075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9B5E90E8-5461-44F8-1F96-96F0CDFC7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85"/>
          <a:stretch/>
        </p:blipFill>
        <p:spPr>
          <a:xfrm>
            <a:off x="5946531" y="1994920"/>
            <a:ext cx="2955471" cy="200468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64005B6-845A-A95D-10E3-1289A3707EAD}"/>
              </a:ext>
            </a:extLst>
          </p:cNvPr>
          <p:cNvSpPr txBox="1"/>
          <p:nvPr/>
        </p:nvSpPr>
        <p:spPr>
          <a:xfrm>
            <a:off x="244556" y="2079826"/>
            <a:ext cx="5511528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ES" sz="1200">
                <a:latin typeface="Arial"/>
                <a:cs typeface="Arial"/>
              </a:rPr>
              <a:t>-</a:t>
            </a:r>
            <a:r>
              <a:rPr lang="es-ES" sz="1400">
                <a:latin typeface="Arial"/>
                <a:cs typeface="Arial"/>
              </a:rPr>
              <a:t>El sistema de gestión de inventarios y ventas para la sede en Engativá, el cual contará con un sistema automatizado que se actualizará al realizar ventas o salidas de productos, manteniendo un control preciso para pedidos o reabastecimientos. Se sincronizará con el sistema de ventas para registrar los movimientos de forma simultánea. </a:t>
            </a:r>
            <a:endParaRPr lang="es-CO" sz="1400">
              <a:latin typeface="Arial"/>
              <a:cs typeface="Arial"/>
            </a:endParaRPr>
          </a:p>
          <a:p>
            <a:pPr algn="just"/>
            <a:endParaRPr lang="es-ES" sz="1400">
              <a:latin typeface="Arial"/>
              <a:cs typeface="Arial"/>
            </a:endParaRPr>
          </a:p>
          <a:p>
            <a:pPr marL="285750" indent="-285750" algn="just">
              <a:buFont typeface="Calibri"/>
              <a:buChar char="-"/>
            </a:pPr>
            <a:endParaRPr lang="es-ES" sz="1400">
              <a:latin typeface="Calibri"/>
              <a:cs typeface="Calibri"/>
            </a:endParaRPr>
          </a:p>
        </p:txBody>
      </p:sp>
      <p:sp>
        <p:nvSpPr>
          <p:cNvPr id="6" name="CuadroTexto 6">
            <a:extLst>
              <a:ext uri="{FF2B5EF4-FFF2-40B4-BE49-F238E27FC236}">
                <a16:creationId xmlns:a16="http://schemas.microsoft.com/office/drawing/2014/main" id="{A5CFAB6A-888B-B0B8-0125-898DE180E1C4}"/>
              </a:ext>
            </a:extLst>
          </p:cNvPr>
          <p:cNvSpPr txBox="1"/>
          <p:nvPr/>
        </p:nvSpPr>
        <p:spPr>
          <a:xfrm>
            <a:off x="1688725" y="473055"/>
            <a:ext cx="597625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>
                <a:cs typeface="Calibri"/>
              </a:rPr>
              <a:t>GESTIÓN EN SISTEMAS DE VENTAS E INVENTARIOS EN LINEA (ALFIBRAS S.A.S)</a:t>
            </a:r>
            <a:r>
              <a:rPr lang="es-ES" sz="2000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</a:t>
            </a:r>
            <a:endParaRPr lang="es-E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algn="ctr"/>
            <a:endParaRPr lang="es-ES" sz="2000" b="1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270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AF737-EAC1-1578-C3CB-2F0EE87A0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D926B5-6A59-1FA1-0FF6-CAB96BA148DB}"/>
              </a:ext>
            </a:extLst>
          </p:cNvPr>
          <p:cNvSpPr txBox="1"/>
          <p:nvPr/>
        </p:nvSpPr>
        <p:spPr>
          <a:xfrm>
            <a:off x="656945" y="1791513"/>
            <a:ext cx="391505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3200" b="1"/>
              <a:t>JUSTIFICACIÓN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0ADE11F-19B1-C7F1-688D-72FE03EDADB6}"/>
              </a:ext>
            </a:extLst>
          </p:cNvPr>
          <p:cNvSpPr/>
          <p:nvPr/>
        </p:nvSpPr>
        <p:spPr>
          <a:xfrm flipV="1">
            <a:off x="540617" y="1304320"/>
            <a:ext cx="7942075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61E9755-8653-CE39-48C7-E4AFFA8DD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" r="1359" b="-1578"/>
          <a:stretch/>
        </p:blipFill>
        <p:spPr>
          <a:xfrm>
            <a:off x="6343062" y="1415669"/>
            <a:ext cx="2728314" cy="35476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F88838F-5D22-119C-DAA7-8173AB87C7CD}"/>
              </a:ext>
            </a:extLst>
          </p:cNvPr>
          <p:cNvSpPr txBox="1"/>
          <p:nvPr/>
        </p:nvSpPr>
        <p:spPr>
          <a:xfrm>
            <a:off x="267115" y="2378912"/>
            <a:ext cx="5942253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MX" sz="1400">
                <a:latin typeface="Arial"/>
                <a:ea typeface="+mn-lt"/>
                <a:cs typeface="+mn-lt"/>
              </a:rPr>
              <a:t>Implementar un sistema de gestión de inventarios y control de ventas es fundamental para este proyecto, ya que permitirá optimizar la gestión de los productos y mejorar la eficiencia de los procesos. El catálogo digital de productos y la personalización de piezas sentarán las bases tecnológicas necesarias para gestionar de manera eficiente la tienda digital y atender las necesidades de la sede ubicada en Engativá.</a:t>
            </a:r>
            <a:endParaRPr lang="es-MX" sz="1400">
              <a:latin typeface="Arial"/>
              <a:ea typeface="Calibri"/>
              <a:cs typeface="Arial"/>
            </a:endParaRPr>
          </a:p>
        </p:txBody>
      </p:sp>
      <p:sp>
        <p:nvSpPr>
          <p:cNvPr id="6" name="CuadroTexto 6">
            <a:extLst>
              <a:ext uri="{FF2B5EF4-FFF2-40B4-BE49-F238E27FC236}">
                <a16:creationId xmlns:a16="http://schemas.microsoft.com/office/drawing/2014/main" id="{0DFF125A-C3D4-E242-E4FC-EA44C70DAE7E}"/>
              </a:ext>
            </a:extLst>
          </p:cNvPr>
          <p:cNvSpPr txBox="1"/>
          <p:nvPr/>
        </p:nvSpPr>
        <p:spPr>
          <a:xfrm>
            <a:off x="1582892" y="520680"/>
            <a:ext cx="597625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>
                <a:cs typeface="Calibri"/>
              </a:rPr>
              <a:t>GESTIÓN EN SISTEMAS DE VENTAS E INVENTARIOS EN LINEA (ALFIBRAS S.A.S)</a:t>
            </a:r>
            <a:r>
              <a:rPr lang="es-ES" sz="2000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 </a:t>
            </a:r>
            <a:endParaRPr lang="es-E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algn="r"/>
            <a:endParaRPr lang="es-ES" sz="2000" b="1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19726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revision>1</cp:revision>
  <dcterms:created xsi:type="dcterms:W3CDTF">2019-11-27T03:16:21Z</dcterms:created>
  <dcterms:modified xsi:type="dcterms:W3CDTF">2024-04-30T20:43:15Z</dcterms:modified>
</cp:coreProperties>
</file>